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265" r:id="rId3"/>
    <p:sldId id="258" r:id="rId4"/>
    <p:sldId id="259" r:id="rId5"/>
    <p:sldId id="260" r:id="rId6"/>
    <p:sldId id="283" r:id="rId7"/>
    <p:sldId id="261" r:id="rId8"/>
    <p:sldId id="284" r:id="rId9"/>
    <p:sldId id="262" r:id="rId10"/>
    <p:sldId id="285" r:id="rId11"/>
    <p:sldId id="263" r:id="rId12"/>
    <p:sldId id="264" r:id="rId13"/>
    <p:sldId id="266" r:id="rId14"/>
    <p:sldId id="267" r:id="rId15"/>
    <p:sldId id="268" r:id="rId16"/>
    <p:sldId id="286" r:id="rId17"/>
    <p:sldId id="269" r:id="rId18"/>
    <p:sldId id="287" r:id="rId19"/>
    <p:sldId id="270" r:id="rId20"/>
    <p:sldId id="288" r:id="rId21"/>
    <p:sldId id="271" r:id="rId22"/>
    <p:sldId id="290" r:id="rId23"/>
    <p:sldId id="272" r:id="rId24"/>
    <p:sldId id="289" r:id="rId25"/>
    <p:sldId id="291" r:id="rId26"/>
    <p:sldId id="292" r:id="rId27"/>
    <p:sldId id="294" r:id="rId28"/>
    <p:sldId id="274" r:id="rId29"/>
    <p:sldId id="273" r:id="rId30"/>
    <p:sldId id="275" r:id="rId31"/>
    <p:sldId id="276" r:id="rId32"/>
    <p:sldId id="277" r:id="rId33"/>
    <p:sldId id="278" r:id="rId34"/>
    <p:sldId id="279" r:id="rId35"/>
    <p:sldId id="280" r:id="rId36"/>
    <p:sldId id="281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4EE5CD8-078F-4590-BF9C-A341A294A016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uk-UA" sz="2800" b="1" dirty="0" smtClean="0">
              <a:latin typeface="Times New Roman" pitchFamily="18" charset="0"/>
              <a:cs typeface="Times New Roman" pitchFamily="18" charset="0"/>
            </a:rPr>
            <a:t>До</a:t>
          </a:r>
        </a:p>
        <a:p>
          <a:pPr>
            <a:spcAft>
              <a:spcPts val="0"/>
            </a:spcAft>
          </a:pP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кожного </a:t>
          </a:r>
          <a:r>
            <a:rPr lang="ru-RU" sz="2800" b="1" dirty="0" err="1" smtClean="0">
              <a:latin typeface="Times New Roman" pitchFamily="18" charset="0"/>
              <a:cs typeface="Times New Roman" pitchFamily="18" charset="0"/>
            </a:rPr>
            <a:t>із</a:t>
          </a: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dirty="0" err="1" smtClean="0">
              <a:latin typeface="Times New Roman" pitchFamily="18" charset="0"/>
              <a:cs typeface="Times New Roman" pitchFamily="18" charset="0"/>
            </a:rPr>
            <a:t>завдань</a:t>
          </a: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 подано </a:t>
          </a:r>
          <a:r>
            <a:rPr lang="ru-RU" sz="2800" b="1" dirty="0" err="1" smtClean="0">
              <a:latin typeface="Times New Roman" pitchFamily="18" charset="0"/>
              <a:cs typeface="Times New Roman" pitchFamily="18" charset="0"/>
            </a:rPr>
            <a:t>чотири</a:t>
          </a: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dirty="0" err="1" smtClean="0">
              <a:latin typeface="Times New Roman" pitchFamily="18" charset="0"/>
              <a:cs typeface="Times New Roman" pitchFamily="18" charset="0"/>
            </a:rPr>
            <a:t>п’ять</a:t>
          </a: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dirty="0" err="1" smtClean="0">
              <a:latin typeface="Times New Roman" pitchFamily="18" charset="0"/>
              <a:cs typeface="Times New Roman" pitchFamily="18" charset="0"/>
            </a:rPr>
            <a:t>варіантів</a:t>
          </a: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dirty="0" err="1" smtClean="0">
              <a:latin typeface="Times New Roman" pitchFamily="18" charset="0"/>
              <a:cs typeface="Times New Roman" pitchFamily="18" charset="0"/>
            </a:rPr>
            <a:t>відповідей</a:t>
          </a: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, з </a:t>
          </a:r>
          <a:r>
            <a:rPr lang="ru-RU" sz="2800" b="1" dirty="0" err="1" smtClean="0">
              <a:latin typeface="Times New Roman" pitchFamily="18" charset="0"/>
              <a:cs typeface="Times New Roman" pitchFamily="18" charset="0"/>
            </a:rPr>
            <a:t>яких</a:t>
          </a: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dirty="0" err="1" smtClean="0">
              <a:latin typeface="Times New Roman" pitchFamily="18" charset="0"/>
              <a:cs typeface="Times New Roman" pitchFamily="18" charset="0"/>
            </a:rPr>
            <a:t>лише</a:t>
          </a: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 один</a:t>
          </a:r>
          <a:endParaRPr lang="uk-UA" sz="2800" b="1" dirty="0" smtClean="0">
            <a:latin typeface="Times New Roman" pitchFamily="18" charset="0"/>
            <a:cs typeface="Times New Roman" pitchFamily="18" charset="0"/>
          </a:endParaRPr>
        </a:p>
        <a:p>
          <a:pPr>
            <a:spcAft>
              <a:spcPts val="0"/>
            </a:spcAft>
          </a:pPr>
          <a:r>
            <a:rPr lang="uk-UA" sz="2800" b="1" dirty="0" smtClean="0">
              <a:latin typeface="Times New Roman" pitchFamily="18" charset="0"/>
              <a:cs typeface="Times New Roman" pitchFamily="18" charset="0"/>
            </a:rPr>
            <a:t>правильний</a:t>
          </a:r>
          <a:endParaRPr lang="en-US" sz="3900" b="1" dirty="0">
            <a:latin typeface="Times New Roman" pitchFamily="18" charset="0"/>
            <a:cs typeface="Times New Roman" pitchFamily="18" charset="0"/>
          </a:endParaRPr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E4D3931-0DBD-4211-A24A-6AF364284B1E}">
      <dgm:prSet phldrT="[Text]" custT="1"/>
      <dgm:spPr/>
      <dgm:t>
        <a:bodyPr/>
        <a:lstStyle/>
        <a:p>
          <a:pPr marL="0" indent="0" algn="l"/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Оцінюється в 0 </a:t>
          </a:r>
          <a:r>
            <a:rPr lang="ru-RU" sz="2800" b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1 </a:t>
          </a:r>
          <a:r>
            <a:rPr lang="ru-RU" sz="2800" b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тестовий</a:t>
          </a:r>
          <a:r>
            <a: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бал:</a:t>
          </a:r>
          <a:endParaRPr lang="en-US" sz="28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5BB87B91-E903-4153-BC2F-689403B098FD}">
      <dgm:prSet phldrT="[Text]" custT="1"/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1 бал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, якщо вказано правильну відповідь; </a:t>
          </a:r>
          <a:endParaRPr lang="uk-UA" sz="2800" dirty="0" smtClean="0">
            <a:latin typeface="Times New Roman" pitchFamily="18" charset="0"/>
            <a:cs typeface="Times New Roman" pitchFamily="18" charset="0"/>
          </a:endParaRPr>
        </a:p>
      </dgm:t>
    </dgm:pt>
    <dgm:pt modelId="{DB2FBA10-638B-4F1C-BA8A-E71FDABBFCD3}" type="parTrans" cxnId="{B50536EF-1F4A-4FD5-888C-FEB9CF7830C2}">
      <dgm:prSet/>
      <dgm:spPr/>
      <dgm:t>
        <a:bodyPr/>
        <a:lstStyle/>
        <a:p>
          <a:endParaRPr lang="uk-UA"/>
        </a:p>
      </dgm:t>
    </dgm:pt>
    <dgm:pt modelId="{1874FD61-58AB-4C63-B42D-8C6BF94F92F8}" type="sibTrans" cxnId="{B50536EF-1F4A-4FD5-888C-FEB9CF7830C2}">
      <dgm:prSet/>
      <dgm:spPr/>
      <dgm:t>
        <a:bodyPr/>
        <a:lstStyle/>
        <a:p>
          <a:endParaRPr lang="uk-UA"/>
        </a:p>
      </dgm:t>
    </dgm:pt>
    <dgm:pt modelId="{D55705D2-E2CC-414D-A0C3-8710A174B4D8}">
      <dgm:prSet phldrT="[Text]" custT="1"/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0 балів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, якщо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вказано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неправильну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2800" dirty="0" smtClean="0">
              <a:latin typeface="Times New Roman" pitchFamily="18" charset="0"/>
              <a:cs typeface="Times New Roman" pitchFamily="18" charset="0"/>
            </a:rPr>
            <a:t>відповідь, або вказано більше однієї відповіді, або відповіді не надано.</a:t>
          </a:r>
        </a:p>
      </dgm:t>
    </dgm:pt>
    <dgm:pt modelId="{4A8CA359-3B1E-4446-BE46-47186F17BD51}" type="parTrans" cxnId="{490C8459-BE4A-4A3B-8D44-1A329C52A827}">
      <dgm:prSet/>
      <dgm:spPr/>
      <dgm:t>
        <a:bodyPr/>
        <a:lstStyle/>
        <a:p>
          <a:endParaRPr lang="uk-UA"/>
        </a:p>
      </dgm:t>
    </dgm:pt>
    <dgm:pt modelId="{DFDDE5B9-9916-4064-A8DD-91157C07C0A7}" type="sibTrans" cxnId="{490C8459-BE4A-4A3B-8D44-1A329C52A827}">
      <dgm:prSet/>
      <dgm:spPr/>
      <dgm:t>
        <a:bodyPr/>
        <a:lstStyle/>
        <a:p>
          <a:endParaRPr lang="uk-UA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ru-RU"/>
        </a:p>
      </dgm:t>
    </dgm:pt>
    <dgm:pt modelId="{7E429971-BC57-430F-BB25-C0574E5E39E3}" type="pres">
      <dgm:prSet presAssocID="{74EE5CD8-078F-4590-BF9C-A341A294A016}" presName="parentText" presStyleLbl="node1" presStyleIdx="0" presStyleCnt="1" custScaleX="325361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1" custScaleX="204855" custScaleY="12500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501085AF-B591-4D53-8AB7-97121110429A}" type="presOf" srcId="{1E4D3931-0DBD-4211-A24A-6AF364284B1E}" destId="{D54B1729-BC98-42C1-9C6C-D65DCBA4358F}" srcOrd="0" destOrd="0" presId="urn:microsoft.com/office/officeart/2005/8/layout/vList5"/>
    <dgm:cxn modelId="{04E6D1EC-283F-43B5-B2AA-1FA603B5B3C2}" type="presOf" srcId="{74EE5CD8-078F-4590-BF9C-A341A294A016}" destId="{7E429971-BC57-430F-BB25-C0574E5E39E3}" srcOrd="0" destOrd="0" presId="urn:microsoft.com/office/officeart/2005/8/layout/vList5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490C8459-BE4A-4A3B-8D44-1A329C52A827}" srcId="{74EE5CD8-078F-4590-BF9C-A341A294A016}" destId="{D55705D2-E2CC-414D-A0C3-8710A174B4D8}" srcOrd="2" destOrd="0" parTransId="{4A8CA359-3B1E-4446-BE46-47186F17BD51}" sibTransId="{DFDDE5B9-9916-4064-A8DD-91157C07C0A7}"/>
    <dgm:cxn modelId="{EAD843F4-D895-4122-B4CD-CD1C95A0805C}" type="presOf" srcId="{F6FEADD9-F67D-41F5-BA4C-3C84956E7F46}" destId="{AAE7A1E6-6847-453D-B55B-8A82BF138C1D}" srcOrd="0" destOrd="0" presId="urn:microsoft.com/office/officeart/2005/8/layout/vList5"/>
    <dgm:cxn modelId="{EA12F168-DEA4-45C6-AF67-892693917B7E}" type="presOf" srcId="{D55705D2-E2CC-414D-A0C3-8710A174B4D8}" destId="{D54B1729-BC98-42C1-9C6C-D65DCBA4358F}" srcOrd="0" destOrd="2" presId="urn:microsoft.com/office/officeart/2005/8/layout/vList5"/>
    <dgm:cxn modelId="{7DC7C970-B1DB-4740-B931-DE764B12448A}" type="presOf" srcId="{5BB87B91-E903-4153-BC2F-689403B098FD}" destId="{D54B1729-BC98-42C1-9C6C-D65DCBA4358F}" srcOrd="0" destOrd="1" presId="urn:microsoft.com/office/officeart/2005/8/layout/vList5"/>
    <dgm:cxn modelId="{B50536EF-1F4A-4FD5-888C-FEB9CF7830C2}" srcId="{74EE5CD8-078F-4590-BF9C-A341A294A016}" destId="{5BB87B91-E903-4153-BC2F-689403B098FD}" srcOrd="1" destOrd="0" parTransId="{DB2FBA10-638B-4F1C-BA8A-E71FDABBFCD3}" sibTransId="{1874FD61-58AB-4C63-B42D-8C6BF94F92F8}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4BE36871-C2E8-4951-9550-1D150BA39E1D}" type="presParOf" srcId="{AAE7A1E6-6847-453D-B55B-8A82BF138C1D}" destId="{C4407577-18A2-46E0-8805-2838042EB67A}" srcOrd="0" destOrd="0" presId="urn:microsoft.com/office/officeart/2005/8/layout/vList5"/>
    <dgm:cxn modelId="{CD6598A4-E3BD-409B-ADC6-65314DD3E2EC}" type="presParOf" srcId="{C4407577-18A2-46E0-8805-2838042EB67A}" destId="{7E429971-BC57-430F-BB25-C0574E5E39E3}" srcOrd="0" destOrd="0" presId="urn:microsoft.com/office/officeart/2005/8/layout/vList5"/>
    <dgm:cxn modelId="{13F24A87-E1DD-4BBF-AC24-D37EEAC61A19}" type="presParOf" srcId="{C4407577-18A2-46E0-8805-2838042EB67A}" destId="{D54B1729-BC98-42C1-9C6C-D65DCBA4358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74EE5CD8-078F-4590-BF9C-A341A294A016}">
      <dgm:prSet phldrT="[Text]"/>
      <dgm:spPr/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До кожного завдання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подано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інформацію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позначену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цифрами (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ліворуч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) і буквами (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праворуч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).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Щоб</a:t>
          </a:r>
          <a:endParaRPr lang="uk-UA" b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виконати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завдання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необхідно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встановити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відповідність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інформації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позначеної</a:t>
          </a:r>
          <a:endParaRPr lang="uk-UA" b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цифрами та буквами (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утворити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«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логічні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пари»).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E4D3931-0DBD-4211-A24A-6AF364284B1E}">
      <dgm:prSet phldrT="[Text]" custT="1"/>
      <dgm:spPr/>
      <dgm:t>
        <a:bodyPr/>
        <a:lstStyle/>
        <a:p>
          <a:pPr marL="0" indent="0" algn="l"/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О</a:t>
          </a:r>
          <a:r>
            <a:rPr lang="uk-UA" sz="3200" b="1" dirty="0" err="1" smtClean="0">
              <a:latin typeface="Times New Roman" pitchFamily="18" charset="0"/>
              <a:cs typeface="Times New Roman" pitchFamily="18" charset="0"/>
            </a:rPr>
            <a:t>цінюється</a:t>
          </a:r>
          <a:r>
            <a:rPr lang="uk-UA" sz="3200" b="1" dirty="0" smtClean="0">
              <a:latin typeface="Times New Roman" pitchFamily="18" charset="0"/>
              <a:cs typeface="Times New Roman" pitchFamily="18" charset="0"/>
            </a:rPr>
            <a:t> в </a:t>
          </a:r>
          <a:r>
            <a: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0, 1, 2, 3 </a:t>
          </a:r>
          <a:r>
            <a:rPr lang="ru-RU" sz="3200" b="1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4</a:t>
          </a:r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b="1" dirty="0" err="1" smtClean="0">
              <a:latin typeface="Times New Roman" pitchFamily="18" charset="0"/>
              <a:cs typeface="Times New Roman" pitchFamily="18" charset="0"/>
            </a:rPr>
            <a:t>тестових</a:t>
          </a:r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b="1" dirty="0" err="1" smtClean="0">
              <a:latin typeface="Times New Roman" pitchFamily="18" charset="0"/>
              <a:cs typeface="Times New Roman" pitchFamily="18" charset="0"/>
            </a:rPr>
            <a:t>бали</a:t>
          </a: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:</a:t>
          </a:r>
          <a:endParaRPr lang="en-US" sz="28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D8BD405E-22A1-4990-AF4E-63E18B9315A9}">
      <dgm:prSet phldrT="[Text]" custT="1"/>
      <dgm:spPr/>
      <dgm:t>
        <a:bodyPr/>
        <a:lstStyle/>
        <a:p>
          <a:pPr marL="0" indent="0"/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0 </a:t>
          </a:r>
          <a:r>
            <a:rPr lang="ru-RU" sz="2800" b="1" dirty="0" err="1" smtClean="0">
              <a:latin typeface="Times New Roman" pitchFamily="18" charset="0"/>
              <a:cs typeface="Times New Roman" pitchFamily="18" charset="0"/>
            </a:rPr>
            <a:t>балів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якщо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не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вказано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жодної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правильної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логічної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пари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відповіді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завдання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не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надано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uk-UA" sz="2800" dirty="0" smtClean="0">
            <a:latin typeface="Times New Roman" pitchFamily="18" charset="0"/>
            <a:cs typeface="Times New Roman" pitchFamily="18" charset="0"/>
          </a:endParaRPr>
        </a:p>
      </dgm:t>
    </dgm:pt>
    <dgm:pt modelId="{C2476460-A572-4F7D-AD1B-0538CD4D7C00}" type="parTrans" cxnId="{19798254-7A94-4E97-81AD-1DCB7E79700B}">
      <dgm:prSet/>
      <dgm:spPr/>
      <dgm:t>
        <a:bodyPr/>
        <a:lstStyle/>
        <a:p>
          <a:endParaRPr lang="uk-UA"/>
        </a:p>
      </dgm:t>
    </dgm:pt>
    <dgm:pt modelId="{9831C676-2D10-410B-A38C-DB2481322295}" type="sibTrans" cxnId="{19798254-7A94-4E97-81AD-1DCB7E79700B}">
      <dgm:prSet/>
      <dgm:spPr/>
      <dgm:t>
        <a:bodyPr/>
        <a:lstStyle/>
        <a:p>
          <a:endParaRPr lang="uk-UA"/>
        </a:p>
      </dgm:t>
    </dgm:pt>
    <dgm:pt modelId="{6FBD9D38-0248-4664-9598-3B94027703AB}">
      <dgm:prSet phldrT="[Text]" custT="1"/>
      <dgm:spPr/>
      <dgm:t>
        <a:bodyPr/>
        <a:lstStyle/>
        <a:p>
          <a:pPr marL="0" indent="0" algn="l"/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1 бал 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за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кожну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правильно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встановлену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відповідність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(«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логічну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пару»); </a:t>
          </a:r>
          <a:endParaRPr lang="en-US" sz="28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E382611-822A-46EC-BB3D-15A4B8763C6B}" type="parTrans" cxnId="{AF65220C-F653-4580-9DA2-4616C493D3A7}">
      <dgm:prSet/>
      <dgm:spPr/>
      <dgm:t>
        <a:bodyPr/>
        <a:lstStyle/>
        <a:p>
          <a:endParaRPr lang="uk-UA"/>
        </a:p>
      </dgm:t>
    </dgm:pt>
    <dgm:pt modelId="{065E1D61-C35F-47DD-B9D0-E325F0FB03C2}" type="sibTrans" cxnId="{AF65220C-F653-4580-9DA2-4616C493D3A7}">
      <dgm:prSet/>
      <dgm:spPr/>
      <dgm:t>
        <a:bodyPr/>
        <a:lstStyle/>
        <a:p>
          <a:endParaRPr lang="uk-UA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ru-RU"/>
        </a:p>
      </dgm:t>
    </dgm:pt>
    <dgm:pt modelId="{7E429971-BC57-430F-BB25-C0574E5E39E3}" type="pres">
      <dgm:prSet presAssocID="{74EE5CD8-078F-4590-BF9C-A341A294A016}" presName="parentText" presStyleLbl="node1" presStyleIdx="0" presStyleCnt="1" custScaleX="325361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1" custScaleX="204855" custScaleY="12500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F30A6543-A0E1-4803-9793-D352922791A8}" type="presOf" srcId="{F6FEADD9-F67D-41F5-BA4C-3C84956E7F46}" destId="{AAE7A1E6-6847-453D-B55B-8A82BF138C1D}" srcOrd="0" destOrd="0" presId="urn:microsoft.com/office/officeart/2005/8/layout/vList5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19798254-7A94-4E97-81AD-1DCB7E79700B}" srcId="{74EE5CD8-078F-4590-BF9C-A341A294A016}" destId="{D8BD405E-22A1-4990-AF4E-63E18B9315A9}" srcOrd="2" destOrd="0" parTransId="{C2476460-A572-4F7D-AD1B-0538CD4D7C00}" sibTransId="{9831C676-2D10-410B-A38C-DB2481322295}"/>
    <dgm:cxn modelId="{1E092A4B-ED2E-4E89-9057-1269A89DEF54}" type="presOf" srcId="{6FBD9D38-0248-4664-9598-3B94027703AB}" destId="{D54B1729-BC98-42C1-9C6C-D65DCBA4358F}" srcOrd="0" destOrd="1" presId="urn:microsoft.com/office/officeart/2005/8/layout/vList5"/>
    <dgm:cxn modelId="{997C6C96-0656-4B25-88EA-CFB48023279B}" type="presOf" srcId="{1E4D3931-0DBD-4211-A24A-6AF364284B1E}" destId="{D54B1729-BC98-42C1-9C6C-D65DCBA4358F}" srcOrd="0" destOrd="0" presId="urn:microsoft.com/office/officeart/2005/8/layout/vList5"/>
    <dgm:cxn modelId="{18D2C8EF-15C3-4865-A6EA-4B2CDE36DB4B}" type="presOf" srcId="{74EE5CD8-078F-4590-BF9C-A341A294A016}" destId="{7E429971-BC57-430F-BB25-C0574E5E39E3}" srcOrd="0" destOrd="0" presId="urn:microsoft.com/office/officeart/2005/8/layout/vList5"/>
    <dgm:cxn modelId="{AF65220C-F653-4580-9DA2-4616C493D3A7}" srcId="{74EE5CD8-078F-4590-BF9C-A341A294A016}" destId="{6FBD9D38-0248-4664-9598-3B94027703AB}" srcOrd="1" destOrd="0" parTransId="{1E382611-822A-46EC-BB3D-15A4B8763C6B}" sibTransId="{065E1D61-C35F-47DD-B9D0-E325F0FB03C2}"/>
    <dgm:cxn modelId="{F5C5DFA4-4523-497D-BACC-6D7A838F4EB5}" type="presOf" srcId="{D8BD405E-22A1-4990-AF4E-63E18B9315A9}" destId="{D54B1729-BC98-42C1-9C6C-D65DCBA4358F}" srcOrd="0" destOrd="2" presId="urn:microsoft.com/office/officeart/2005/8/layout/vList5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072BA659-1C15-42AD-B813-894DEE95434C}" type="presParOf" srcId="{AAE7A1E6-6847-453D-B55B-8A82BF138C1D}" destId="{C4407577-18A2-46E0-8805-2838042EB67A}" srcOrd="0" destOrd="0" presId="urn:microsoft.com/office/officeart/2005/8/layout/vList5"/>
    <dgm:cxn modelId="{49CEDE54-3124-486D-AAB1-037603929CC9}" type="presParOf" srcId="{C4407577-18A2-46E0-8805-2838042EB67A}" destId="{7E429971-BC57-430F-BB25-C0574E5E39E3}" srcOrd="0" destOrd="0" presId="urn:microsoft.com/office/officeart/2005/8/layout/vList5"/>
    <dgm:cxn modelId="{9448CDEA-2CD7-4CA1-861C-CB77EDDB01D5}" type="presParOf" srcId="{C4407577-18A2-46E0-8805-2838042EB67A}" destId="{D54B1729-BC98-42C1-9C6C-D65DCBA4358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4EE5CD8-078F-4590-BF9C-A341A294A016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uk-UA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Завдання цієї форми передбачає</a:t>
          </a:r>
        </a:p>
        <a:p>
          <a:pPr>
            <a:spcAft>
              <a:spcPts val="0"/>
            </a:spcAft>
          </a:pPr>
          <a:r>
            <a:rPr lang="ru-RU" sz="24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створення</a:t>
          </a:r>
          <a:r>
            <a: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учасником</a:t>
          </a:r>
          <a:r>
            <a: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тестування</a:t>
          </a:r>
          <a:r>
            <a: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власного</a:t>
          </a:r>
          <a:r>
            <a: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аргументативного</a:t>
          </a:r>
          <a:r>
            <a: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висловлення</a:t>
          </a:r>
          <a:r>
            <a: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на</a:t>
          </a:r>
          <a:endParaRPr lang="uk-UA" sz="2400" b="1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>
            <a:spcAft>
              <a:spcPts val="0"/>
            </a:spcAft>
          </a:pPr>
          <a:r>
            <a:rPr lang="ru-RU" sz="24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дискусійну</a:t>
          </a:r>
          <a:r>
            <a: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тему (бланк </a:t>
          </a:r>
          <a:r>
            <a:rPr lang="ru-RU" sz="24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відповідей</a:t>
          </a:r>
          <a:r>
            <a: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Б)</a:t>
          </a:r>
          <a:endParaRPr lang="en-US" sz="2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E4D3931-0DBD-4211-A24A-6AF364284B1E}">
      <dgm:prSet phldrT="[Text]" custT="1"/>
      <dgm:spPr/>
      <dgm:t>
        <a:bodyPr/>
        <a:lstStyle/>
        <a:p>
          <a:pPr marL="0" indent="0" algn="l"/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1" dirty="0" err="1" smtClean="0">
              <a:latin typeface="Times New Roman" pitchFamily="18" charset="0"/>
              <a:cs typeface="Times New Roman" pitchFamily="18" charset="0"/>
            </a:rPr>
            <a:t>Завдання</a:t>
          </a:r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 з </a:t>
          </a:r>
          <a:r>
            <a:rPr lang="ru-RU" sz="2200" b="1" dirty="0" err="1" smtClean="0">
              <a:latin typeface="Times New Roman" pitchFamily="18" charset="0"/>
              <a:cs typeface="Times New Roman" pitchFamily="18" charset="0"/>
            </a:rPr>
            <a:t>розгорнутою</a:t>
          </a:r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1" dirty="0" err="1" smtClean="0">
              <a:latin typeface="Times New Roman" pitchFamily="18" charset="0"/>
              <a:cs typeface="Times New Roman" pitchFamily="18" charset="0"/>
            </a:rPr>
            <a:t>відповіддю</a:t>
          </a:r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1" dirty="0" err="1" smtClean="0">
              <a:latin typeface="Times New Roman" pitchFamily="18" charset="0"/>
              <a:cs typeface="Times New Roman" pitchFamily="18" charset="0"/>
            </a:rPr>
            <a:t>оцінюється</a:t>
          </a:r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1" dirty="0" err="1" smtClean="0">
              <a:latin typeface="Times New Roman" pitchFamily="18" charset="0"/>
              <a:cs typeface="Times New Roman" pitchFamily="18" charset="0"/>
            </a:rPr>
            <a:t>від</a:t>
          </a:r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 0 до 20 </a:t>
          </a:r>
          <a:r>
            <a:rPr lang="ru-RU" sz="2200" b="1" dirty="0" err="1" smtClean="0">
              <a:latin typeface="Times New Roman" pitchFamily="18" charset="0"/>
              <a:cs typeface="Times New Roman" pitchFamily="18" charset="0"/>
            </a:rPr>
            <a:t>тестових</a:t>
          </a:r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1" dirty="0" err="1" smtClean="0">
              <a:latin typeface="Times New Roman" pitchFamily="18" charset="0"/>
              <a:cs typeface="Times New Roman" pitchFamily="18" charset="0"/>
            </a:rPr>
            <a:t>балів</a:t>
          </a:r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 за </a:t>
          </a:r>
          <a:r>
            <a:rPr lang="ru-RU" sz="2200" b="1" dirty="0" err="1" smtClean="0">
              <a:latin typeface="Times New Roman" pitchFamily="18" charset="0"/>
              <a:cs typeface="Times New Roman" pitchFamily="18" charset="0"/>
            </a:rPr>
            <a:t>критеріями</a:t>
          </a:r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1" dirty="0" err="1" smtClean="0">
              <a:latin typeface="Times New Roman" pitchFamily="18" charset="0"/>
              <a:cs typeface="Times New Roman" pitchFamily="18" charset="0"/>
            </a:rPr>
            <a:t>змісту</a:t>
          </a:r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200" b="1" dirty="0" err="1" smtClean="0">
              <a:latin typeface="Times New Roman" pitchFamily="18" charset="0"/>
              <a:cs typeface="Times New Roman" pitchFamily="18" charset="0"/>
            </a:rPr>
            <a:t>мовного</a:t>
          </a:r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1" dirty="0" err="1" smtClean="0">
              <a:latin typeface="Times New Roman" pitchFamily="18" charset="0"/>
              <a:cs typeface="Times New Roman" pitchFamily="18" charset="0"/>
            </a:rPr>
            <a:t>оформлення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:                                                     </a:t>
          </a:r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1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. Теза: 0, 1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2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тестових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бали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.                              </a:t>
          </a:r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2.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Аргументи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: 0, 1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2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тестових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бали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.                </a:t>
          </a:r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3а. 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Приклад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із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літератури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чи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інших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видів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мистецтва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: 0, 1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2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тестових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бали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.                     </a:t>
          </a:r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3б. 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Приклад,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є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історичним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фактом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випадком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із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життя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: 0, 1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2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тестових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бали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.         </a:t>
          </a:r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4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Логічність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послідовність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: 0, 1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2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тестових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бали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.                                                                                                            </a:t>
          </a:r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5.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Висновок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: 0, 1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2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тестових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бали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.                   </a:t>
          </a:r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6а.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Орфографія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пунктуація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: 0, 1, 2, 3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4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тестових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бали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.                                                          </a:t>
          </a:r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6б. 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Лексика,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граматика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стилістика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: 0, 1, 2, 3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4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тестових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бали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en-US" sz="2200" b="1" u="sng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ru-RU"/>
        </a:p>
      </dgm:t>
    </dgm:pt>
    <dgm:pt modelId="{7E429971-BC57-430F-BB25-C0574E5E39E3}" type="pres">
      <dgm:prSet presAssocID="{74EE5CD8-078F-4590-BF9C-A341A294A016}" presName="parentText" presStyleLbl="node1" presStyleIdx="0" presStyleCnt="1" custScaleX="202755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1" custScaleX="204855" custScaleY="125000" custLinFactNeighborX="11809" custLinFactNeighborY="-126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DAEC1F67-ACF2-437D-B05F-F1C690835ED9}" type="presOf" srcId="{74EE5CD8-078F-4590-BF9C-A341A294A016}" destId="{7E429971-BC57-430F-BB25-C0574E5E39E3}" srcOrd="0" destOrd="0" presId="urn:microsoft.com/office/officeart/2005/8/layout/vList5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0D46C371-6EE4-4A1F-B6D7-8EDFBB379535}" type="presOf" srcId="{F6FEADD9-F67D-41F5-BA4C-3C84956E7F46}" destId="{AAE7A1E6-6847-453D-B55B-8A82BF138C1D}" srcOrd="0" destOrd="0" presId="urn:microsoft.com/office/officeart/2005/8/layout/vList5"/>
    <dgm:cxn modelId="{3688E16D-F970-4ABC-8B75-D692587D999B}" type="presOf" srcId="{1E4D3931-0DBD-4211-A24A-6AF364284B1E}" destId="{D54B1729-BC98-42C1-9C6C-D65DCBA4358F}" srcOrd="0" destOrd="0" presId="urn:microsoft.com/office/officeart/2005/8/layout/vList5"/>
    <dgm:cxn modelId="{C1F3F4A0-B176-4D6A-B8E5-436A1C1505EF}" type="presParOf" srcId="{AAE7A1E6-6847-453D-B55B-8A82BF138C1D}" destId="{C4407577-18A2-46E0-8805-2838042EB67A}" srcOrd="0" destOrd="0" presId="urn:microsoft.com/office/officeart/2005/8/layout/vList5"/>
    <dgm:cxn modelId="{466BDC8B-BDE5-422D-9F7A-5634A545FFD2}" type="presParOf" srcId="{C4407577-18A2-46E0-8805-2838042EB67A}" destId="{7E429971-BC57-430F-BB25-C0574E5E39E3}" srcOrd="0" destOrd="0" presId="urn:microsoft.com/office/officeart/2005/8/layout/vList5"/>
    <dgm:cxn modelId="{073BDBED-E889-4F90-AFAE-4B7A8DF79D77}" type="presParOf" srcId="{C4407577-18A2-46E0-8805-2838042EB67A}" destId="{D54B1729-BC98-42C1-9C6C-D65DCBA4358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4EE5CD8-078F-4590-BF9C-A341A294A016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uk-UA" sz="2800" b="1" dirty="0" smtClean="0">
              <a:latin typeface="Times New Roman" pitchFamily="18" charset="0"/>
              <a:cs typeface="Times New Roman" pitchFamily="18" charset="0"/>
            </a:rPr>
            <a:t>До</a:t>
          </a:r>
        </a:p>
        <a:p>
          <a:pPr>
            <a:spcAft>
              <a:spcPts val="0"/>
            </a:spcAft>
          </a:pP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кожного </a:t>
          </a:r>
          <a:r>
            <a:rPr lang="ru-RU" sz="2800" b="1" dirty="0" err="1" smtClean="0">
              <a:latin typeface="Times New Roman" pitchFamily="18" charset="0"/>
              <a:cs typeface="Times New Roman" pitchFamily="18" charset="0"/>
            </a:rPr>
            <a:t>із</a:t>
          </a: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dirty="0" err="1" smtClean="0">
              <a:latin typeface="Times New Roman" pitchFamily="18" charset="0"/>
              <a:cs typeface="Times New Roman" pitchFamily="18" charset="0"/>
            </a:rPr>
            <a:t>завдань</a:t>
          </a: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 подано </a:t>
          </a:r>
          <a:r>
            <a:rPr lang="ru-RU" sz="2800" b="1" dirty="0" err="1" smtClean="0">
              <a:latin typeface="Times New Roman" pitchFamily="18" charset="0"/>
              <a:cs typeface="Times New Roman" pitchFamily="18" charset="0"/>
            </a:rPr>
            <a:t>чотири</a:t>
          </a: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dirty="0" err="1" smtClean="0">
              <a:latin typeface="Times New Roman" pitchFamily="18" charset="0"/>
              <a:cs typeface="Times New Roman" pitchFamily="18" charset="0"/>
            </a:rPr>
            <a:t>п’ять</a:t>
          </a: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dirty="0" err="1" smtClean="0">
              <a:latin typeface="Times New Roman" pitchFamily="18" charset="0"/>
              <a:cs typeface="Times New Roman" pitchFamily="18" charset="0"/>
            </a:rPr>
            <a:t>варіантів</a:t>
          </a: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dirty="0" err="1" smtClean="0">
              <a:latin typeface="Times New Roman" pitchFamily="18" charset="0"/>
              <a:cs typeface="Times New Roman" pitchFamily="18" charset="0"/>
            </a:rPr>
            <a:t>відповідей</a:t>
          </a: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, з </a:t>
          </a:r>
          <a:r>
            <a:rPr lang="ru-RU" sz="2800" b="1" dirty="0" err="1" smtClean="0">
              <a:latin typeface="Times New Roman" pitchFamily="18" charset="0"/>
              <a:cs typeface="Times New Roman" pitchFamily="18" charset="0"/>
            </a:rPr>
            <a:t>яких</a:t>
          </a: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dirty="0" err="1" smtClean="0">
              <a:latin typeface="Times New Roman" pitchFamily="18" charset="0"/>
              <a:cs typeface="Times New Roman" pitchFamily="18" charset="0"/>
            </a:rPr>
            <a:t>лише</a:t>
          </a: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 один</a:t>
          </a:r>
          <a:endParaRPr lang="uk-UA" sz="2800" b="1" dirty="0" smtClean="0">
            <a:latin typeface="Times New Roman" pitchFamily="18" charset="0"/>
            <a:cs typeface="Times New Roman" pitchFamily="18" charset="0"/>
          </a:endParaRPr>
        </a:p>
        <a:p>
          <a:pPr>
            <a:spcAft>
              <a:spcPts val="0"/>
            </a:spcAft>
          </a:pPr>
          <a:r>
            <a:rPr lang="uk-UA" sz="2800" b="1" dirty="0" smtClean="0">
              <a:latin typeface="Times New Roman" pitchFamily="18" charset="0"/>
              <a:cs typeface="Times New Roman" pitchFamily="18" charset="0"/>
            </a:rPr>
            <a:t>правильний</a:t>
          </a:r>
          <a:br>
            <a:rPr lang="uk-UA" sz="2800" b="1" dirty="0" smtClean="0">
              <a:latin typeface="Times New Roman" pitchFamily="18" charset="0"/>
              <a:cs typeface="Times New Roman" pitchFamily="18" charset="0"/>
            </a:rPr>
          </a:br>
          <a:r>
            <a:rPr lang="uk-UA" sz="2800" b="1" dirty="0" smtClean="0">
              <a:latin typeface="Times New Roman" pitchFamily="18" charset="0"/>
              <a:cs typeface="Times New Roman" pitchFamily="18" charset="0"/>
            </a:rPr>
            <a:t>(бланк відповідей </a:t>
          </a:r>
          <a:r>
            <a:rPr lang="uk-UA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А</a:t>
          </a:r>
          <a:r>
            <a:rPr lang="uk-UA" sz="2800" b="1" dirty="0" smtClean="0">
              <a:latin typeface="Times New Roman" pitchFamily="18" charset="0"/>
              <a:cs typeface="Times New Roman" pitchFamily="18" charset="0"/>
            </a:rPr>
            <a:t> (базовий рівень) і А+ (поглиблений рівень))</a:t>
          </a:r>
          <a:endParaRPr lang="en-US" sz="3900" b="1" dirty="0">
            <a:latin typeface="Times New Roman" pitchFamily="18" charset="0"/>
            <a:cs typeface="Times New Roman" pitchFamily="18" charset="0"/>
          </a:endParaRPr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E4D3931-0DBD-4211-A24A-6AF364284B1E}">
      <dgm:prSet phldrT="[Text]" custT="1"/>
      <dgm:spPr/>
      <dgm:t>
        <a:bodyPr/>
        <a:lstStyle/>
        <a:p>
          <a:pPr marL="0" indent="0" algn="l"/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Оцінюється в 0 </a:t>
          </a:r>
          <a:r>
            <a:rPr lang="ru-RU" sz="2800" b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1 </a:t>
          </a:r>
          <a:r>
            <a:rPr lang="ru-RU" sz="2800" b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тестовий</a:t>
          </a:r>
          <a:r>
            <a: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бал:</a:t>
          </a:r>
          <a:endParaRPr lang="en-US" sz="28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5BB87B91-E903-4153-BC2F-689403B098FD}">
      <dgm:prSet phldrT="[Text]" custT="1"/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1 бал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, якщо вказано правильну відповідь; </a:t>
          </a:r>
          <a:endParaRPr lang="uk-UA" sz="2800" dirty="0" smtClean="0">
            <a:latin typeface="Times New Roman" pitchFamily="18" charset="0"/>
            <a:cs typeface="Times New Roman" pitchFamily="18" charset="0"/>
          </a:endParaRPr>
        </a:p>
      </dgm:t>
    </dgm:pt>
    <dgm:pt modelId="{DB2FBA10-638B-4F1C-BA8A-E71FDABBFCD3}" type="parTrans" cxnId="{B50536EF-1F4A-4FD5-888C-FEB9CF7830C2}">
      <dgm:prSet/>
      <dgm:spPr/>
      <dgm:t>
        <a:bodyPr/>
        <a:lstStyle/>
        <a:p>
          <a:endParaRPr lang="uk-UA"/>
        </a:p>
      </dgm:t>
    </dgm:pt>
    <dgm:pt modelId="{1874FD61-58AB-4C63-B42D-8C6BF94F92F8}" type="sibTrans" cxnId="{B50536EF-1F4A-4FD5-888C-FEB9CF7830C2}">
      <dgm:prSet/>
      <dgm:spPr/>
      <dgm:t>
        <a:bodyPr/>
        <a:lstStyle/>
        <a:p>
          <a:endParaRPr lang="uk-UA"/>
        </a:p>
      </dgm:t>
    </dgm:pt>
    <dgm:pt modelId="{D55705D2-E2CC-414D-A0C3-8710A174B4D8}">
      <dgm:prSet phldrT="[Text]" custT="1"/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0 балів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, якщо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вказано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неправильну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2800" dirty="0" smtClean="0">
              <a:latin typeface="Times New Roman" pitchFamily="18" charset="0"/>
              <a:cs typeface="Times New Roman" pitchFamily="18" charset="0"/>
            </a:rPr>
            <a:t>відповідь, або вказано більше однієї відповіді, або відповіді не надано.</a:t>
          </a:r>
        </a:p>
      </dgm:t>
    </dgm:pt>
    <dgm:pt modelId="{4A8CA359-3B1E-4446-BE46-47186F17BD51}" type="parTrans" cxnId="{490C8459-BE4A-4A3B-8D44-1A329C52A827}">
      <dgm:prSet/>
      <dgm:spPr/>
      <dgm:t>
        <a:bodyPr/>
        <a:lstStyle/>
        <a:p>
          <a:endParaRPr lang="uk-UA"/>
        </a:p>
      </dgm:t>
    </dgm:pt>
    <dgm:pt modelId="{DFDDE5B9-9916-4064-A8DD-91157C07C0A7}" type="sibTrans" cxnId="{490C8459-BE4A-4A3B-8D44-1A329C52A827}">
      <dgm:prSet/>
      <dgm:spPr/>
      <dgm:t>
        <a:bodyPr/>
        <a:lstStyle/>
        <a:p>
          <a:endParaRPr lang="uk-UA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ru-RU"/>
        </a:p>
      </dgm:t>
    </dgm:pt>
    <dgm:pt modelId="{7E429971-BC57-430F-BB25-C0574E5E39E3}" type="pres">
      <dgm:prSet presAssocID="{74EE5CD8-078F-4590-BF9C-A341A294A016}" presName="parentText" presStyleLbl="node1" presStyleIdx="0" presStyleCnt="1" custScaleX="325361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1" custScaleX="204855" custScaleY="12500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D771DCE1-6866-44D6-A252-00F86174CCA9}" type="presOf" srcId="{D55705D2-E2CC-414D-A0C3-8710A174B4D8}" destId="{D54B1729-BC98-42C1-9C6C-D65DCBA4358F}" srcOrd="0" destOrd="2" presId="urn:microsoft.com/office/officeart/2005/8/layout/vList5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490C8459-BE4A-4A3B-8D44-1A329C52A827}" srcId="{74EE5CD8-078F-4590-BF9C-A341A294A016}" destId="{D55705D2-E2CC-414D-A0C3-8710A174B4D8}" srcOrd="2" destOrd="0" parTransId="{4A8CA359-3B1E-4446-BE46-47186F17BD51}" sibTransId="{DFDDE5B9-9916-4064-A8DD-91157C07C0A7}"/>
    <dgm:cxn modelId="{F715CFC0-E943-4262-9563-C9CB1A285D56}" type="presOf" srcId="{1E4D3931-0DBD-4211-A24A-6AF364284B1E}" destId="{D54B1729-BC98-42C1-9C6C-D65DCBA4358F}" srcOrd="0" destOrd="0" presId="urn:microsoft.com/office/officeart/2005/8/layout/vList5"/>
    <dgm:cxn modelId="{E0EF7EDD-230E-4A52-B69E-2E73EBD2D6EF}" type="presOf" srcId="{74EE5CD8-078F-4590-BF9C-A341A294A016}" destId="{7E429971-BC57-430F-BB25-C0574E5E39E3}" srcOrd="0" destOrd="0" presId="urn:microsoft.com/office/officeart/2005/8/layout/vList5"/>
    <dgm:cxn modelId="{EF105D3D-ED18-4276-8818-CDC8E08C07BB}" type="presOf" srcId="{5BB87B91-E903-4153-BC2F-689403B098FD}" destId="{D54B1729-BC98-42C1-9C6C-D65DCBA4358F}" srcOrd="0" destOrd="1" presId="urn:microsoft.com/office/officeart/2005/8/layout/vList5"/>
    <dgm:cxn modelId="{B50536EF-1F4A-4FD5-888C-FEB9CF7830C2}" srcId="{74EE5CD8-078F-4590-BF9C-A341A294A016}" destId="{5BB87B91-E903-4153-BC2F-689403B098FD}" srcOrd="1" destOrd="0" parTransId="{DB2FBA10-638B-4F1C-BA8A-E71FDABBFCD3}" sibTransId="{1874FD61-58AB-4C63-B42D-8C6BF94F92F8}"/>
    <dgm:cxn modelId="{62DEA43B-C55F-4769-AE83-865D5A7B15EE}" type="presOf" srcId="{F6FEADD9-F67D-41F5-BA4C-3C84956E7F46}" destId="{AAE7A1E6-6847-453D-B55B-8A82BF138C1D}" srcOrd="0" destOrd="0" presId="urn:microsoft.com/office/officeart/2005/8/layout/vList5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710763D8-E98B-4C03-922A-AF48915232AF}" type="presParOf" srcId="{AAE7A1E6-6847-453D-B55B-8A82BF138C1D}" destId="{C4407577-18A2-46E0-8805-2838042EB67A}" srcOrd="0" destOrd="0" presId="urn:microsoft.com/office/officeart/2005/8/layout/vList5"/>
    <dgm:cxn modelId="{0E2F3BFC-7A3D-43AE-9BEA-028A284F6FEF}" type="presParOf" srcId="{C4407577-18A2-46E0-8805-2838042EB67A}" destId="{7E429971-BC57-430F-BB25-C0574E5E39E3}" srcOrd="0" destOrd="0" presId="urn:microsoft.com/office/officeart/2005/8/layout/vList5"/>
    <dgm:cxn modelId="{B4ECD75F-5978-4068-960D-42E1401B8661}" type="presParOf" srcId="{C4407577-18A2-46E0-8805-2838042EB67A}" destId="{D54B1729-BC98-42C1-9C6C-D65DCBA4358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74EE5CD8-078F-4590-BF9C-A341A294A016}">
      <dgm:prSet phldrT="[Text]"/>
      <dgm:spPr/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До кожного завдання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подано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інформацію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позначену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цифрами (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ліворуч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) і буквами (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праворуч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).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Щоб</a:t>
          </a:r>
          <a:endParaRPr lang="uk-UA" b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виконати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завдання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необхідно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встановити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відповідність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інформації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позначеної</a:t>
          </a:r>
          <a:endParaRPr lang="uk-UA" b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цифрами та буквами (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утворити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«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логічні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пари»).</a:t>
          </a:r>
        </a:p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Бланк відповідей </a:t>
          </a:r>
          <a:r>
            <a:rPr lang="uk-UA" b="1" u="sng" dirty="0" smtClean="0">
              <a:latin typeface="Times New Roman" pitchFamily="18" charset="0"/>
              <a:cs typeface="Times New Roman" pitchFamily="18" charset="0"/>
            </a:rPr>
            <a:t>А</a:t>
          </a:r>
          <a:r>
            <a:rPr lang="uk-UA" b="1" dirty="0" smtClean="0">
              <a:latin typeface="Times New Roman" pitchFamily="18" charset="0"/>
              <a:cs typeface="Times New Roman" pitchFamily="18" charset="0"/>
            </a:rPr>
            <a:t>      </a:t>
          </a:r>
        </a:p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 (базовий рівень)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E4D3931-0DBD-4211-A24A-6AF364284B1E}">
      <dgm:prSet phldrT="[Text]" custT="1"/>
      <dgm:spPr/>
      <dgm:t>
        <a:bodyPr/>
        <a:lstStyle/>
        <a:p>
          <a:pPr marL="0" indent="0" algn="l"/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О</a:t>
          </a:r>
          <a:r>
            <a:rPr lang="uk-UA" sz="3200" b="1" dirty="0" err="1" smtClean="0">
              <a:latin typeface="Times New Roman" pitchFamily="18" charset="0"/>
              <a:cs typeface="Times New Roman" pitchFamily="18" charset="0"/>
            </a:rPr>
            <a:t>цінюється</a:t>
          </a:r>
          <a:r>
            <a:rPr lang="uk-UA" sz="3200" b="1" dirty="0" smtClean="0">
              <a:latin typeface="Times New Roman" pitchFamily="18" charset="0"/>
              <a:cs typeface="Times New Roman" pitchFamily="18" charset="0"/>
            </a:rPr>
            <a:t> в </a:t>
          </a:r>
          <a:r>
            <a: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0, 1, 2, 3 </a:t>
          </a:r>
          <a:r>
            <a:rPr lang="ru-RU" sz="3200" b="1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4</a:t>
          </a:r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b="1" dirty="0" err="1" smtClean="0">
              <a:latin typeface="Times New Roman" pitchFamily="18" charset="0"/>
              <a:cs typeface="Times New Roman" pitchFamily="18" charset="0"/>
            </a:rPr>
            <a:t>тестових</a:t>
          </a:r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b="1" dirty="0" err="1" smtClean="0">
              <a:latin typeface="Times New Roman" pitchFamily="18" charset="0"/>
              <a:cs typeface="Times New Roman" pitchFamily="18" charset="0"/>
            </a:rPr>
            <a:t>бали</a:t>
          </a: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:</a:t>
          </a:r>
          <a:endParaRPr lang="en-US" sz="28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D8BD405E-22A1-4990-AF4E-63E18B9315A9}">
      <dgm:prSet phldrT="[Text]" custT="1"/>
      <dgm:spPr/>
      <dgm:t>
        <a:bodyPr/>
        <a:lstStyle/>
        <a:p>
          <a:pPr marL="0" indent="0"/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0 </a:t>
          </a:r>
          <a:r>
            <a:rPr lang="ru-RU" sz="2800" b="1" dirty="0" err="1" smtClean="0">
              <a:latin typeface="Times New Roman" pitchFamily="18" charset="0"/>
              <a:cs typeface="Times New Roman" pitchFamily="18" charset="0"/>
            </a:rPr>
            <a:t>балів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якщо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не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вказано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жодної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правильної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логічної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пари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відповіді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завдання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не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надано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uk-UA" sz="2800" dirty="0" smtClean="0">
            <a:latin typeface="Times New Roman" pitchFamily="18" charset="0"/>
            <a:cs typeface="Times New Roman" pitchFamily="18" charset="0"/>
          </a:endParaRPr>
        </a:p>
      </dgm:t>
    </dgm:pt>
    <dgm:pt modelId="{C2476460-A572-4F7D-AD1B-0538CD4D7C00}" type="parTrans" cxnId="{19798254-7A94-4E97-81AD-1DCB7E79700B}">
      <dgm:prSet/>
      <dgm:spPr/>
      <dgm:t>
        <a:bodyPr/>
        <a:lstStyle/>
        <a:p>
          <a:endParaRPr lang="uk-UA"/>
        </a:p>
      </dgm:t>
    </dgm:pt>
    <dgm:pt modelId="{9831C676-2D10-410B-A38C-DB2481322295}" type="sibTrans" cxnId="{19798254-7A94-4E97-81AD-1DCB7E79700B}">
      <dgm:prSet/>
      <dgm:spPr/>
      <dgm:t>
        <a:bodyPr/>
        <a:lstStyle/>
        <a:p>
          <a:endParaRPr lang="uk-UA"/>
        </a:p>
      </dgm:t>
    </dgm:pt>
    <dgm:pt modelId="{6FBD9D38-0248-4664-9598-3B94027703AB}">
      <dgm:prSet phldrT="[Text]" custT="1"/>
      <dgm:spPr/>
      <dgm:t>
        <a:bodyPr/>
        <a:lstStyle/>
        <a:p>
          <a:pPr marL="0" indent="0" algn="l"/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1 бал 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за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кожну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правильно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встановлену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відповідність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(«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логічну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пару»); </a:t>
          </a:r>
          <a:endParaRPr lang="en-US" sz="28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E382611-822A-46EC-BB3D-15A4B8763C6B}" type="parTrans" cxnId="{AF65220C-F653-4580-9DA2-4616C493D3A7}">
      <dgm:prSet/>
      <dgm:spPr/>
      <dgm:t>
        <a:bodyPr/>
        <a:lstStyle/>
        <a:p>
          <a:endParaRPr lang="uk-UA"/>
        </a:p>
      </dgm:t>
    </dgm:pt>
    <dgm:pt modelId="{065E1D61-C35F-47DD-B9D0-E325F0FB03C2}" type="sibTrans" cxnId="{AF65220C-F653-4580-9DA2-4616C493D3A7}">
      <dgm:prSet/>
      <dgm:spPr/>
      <dgm:t>
        <a:bodyPr/>
        <a:lstStyle/>
        <a:p>
          <a:endParaRPr lang="uk-UA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ru-RU"/>
        </a:p>
      </dgm:t>
    </dgm:pt>
    <dgm:pt modelId="{7E429971-BC57-430F-BB25-C0574E5E39E3}" type="pres">
      <dgm:prSet presAssocID="{74EE5CD8-078F-4590-BF9C-A341A294A016}" presName="parentText" presStyleLbl="node1" presStyleIdx="0" presStyleCnt="1" custScaleX="325361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1" custScaleX="204855" custScaleY="12500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4399A673-BCF0-464D-BE0B-812919914C8F}" type="presOf" srcId="{F6FEADD9-F67D-41F5-BA4C-3C84956E7F46}" destId="{AAE7A1E6-6847-453D-B55B-8A82BF138C1D}" srcOrd="0" destOrd="0" presId="urn:microsoft.com/office/officeart/2005/8/layout/vList5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19798254-7A94-4E97-81AD-1DCB7E79700B}" srcId="{74EE5CD8-078F-4590-BF9C-A341A294A016}" destId="{D8BD405E-22A1-4990-AF4E-63E18B9315A9}" srcOrd="2" destOrd="0" parTransId="{C2476460-A572-4F7D-AD1B-0538CD4D7C00}" sibTransId="{9831C676-2D10-410B-A38C-DB2481322295}"/>
    <dgm:cxn modelId="{49333D9C-53C7-40BA-B9ED-8A08FB918738}" type="presOf" srcId="{D8BD405E-22A1-4990-AF4E-63E18B9315A9}" destId="{D54B1729-BC98-42C1-9C6C-D65DCBA4358F}" srcOrd="0" destOrd="2" presId="urn:microsoft.com/office/officeart/2005/8/layout/vList5"/>
    <dgm:cxn modelId="{4053CE49-72B6-45F2-B4EE-1F42ADCBB667}" type="presOf" srcId="{74EE5CD8-078F-4590-BF9C-A341A294A016}" destId="{7E429971-BC57-430F-BB25-C0574E5E39E3}" srcOrd="0" destOrd="0" presId="urn:microsoft.com/office/officeart/2005/8/layout/vList5"/>
    <dgm:cxn modelId="{45139AD2-28B4-4ED1-A723-08F74158E562}" type="presOf" srcId="{1E4D3931-0DBD-4211-A24A-6AF364284B1E}" destId="{D54B1729-BC98-42C1-9C6C-D65DCBA4358F}" srcOrd="0" destOrd="0" presId="urn:microsoft.com/office/officeart/2005/8/layout/vList5"/>
    <dgm:cxn modelId="{86941CA1-BE5D-41AF-AEA9-C4930B43FDB2}" type="presOf" srcId="{6FBD9D38-0248-4664-9598-3B94027703AB}" destId="{D54B1729-BC98-42C1-9C6C-D65DCBA4358F}" srcOrd="0" destOrd="1" presId="urn:microsoft.com/office/officeart/2005/8/layout/vList5"/>
    <dgm:cxn modelId="{AF65220C-F653-4580-9DA2-4616C493D3A7}" srcId="{74EE5CD8-078F-4590-BF9C-A341A294A016}" destId="{6FBD9D38-0248-4664-9598-3B94027703AB}" srcOrd="1" destOrd="0" parTransId="{1E382611-822A-46EC-BB3D-15A4B8763C6B}" sibTransId="{065E1D61-C35F-47DD-B9D0-E325F0FB03C2}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566BDDCD-05E7-417D-8F75-29BB5ED5F5E1}" type="presParOf" srcId="{AAE7A1E6-6847-453D-B55B-8A82BF138C1D}" destId="{C4407577-18A2-46E0-8805-2838042EB67A}" srcOrd="0" destOrd="0" presId="urn:microsoft.com/office/officeart/2005/8/layout/vList5"/>
    <dgm:cxn modelId="{FF42BC44-EB40-472E-95C6-43621CAAB202}" type="presParOf" srcId="{C4407577-18A2-46E0-8805-2838042EB67A}" destId="{7E429971-BC57-430F-BB25-C0574E5E39E3}" srcOrd="0" destOrd="0" presId="urn:microsoft.com/office/officeart/2005/8/layout/vList5"/>
    <dgm:cxn modelId="{08F8F8F7-953D-4208-9A40-103D282D7691}" type="presParOf" srcId="{C4407577-18A2-46E0-8805-2838042EB67A}" destId="{D54B1729-BC98-42C1-9C6C-D65DCBA4358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4EE5CD8-078F-4590-BF9C-A341A294A016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 До кожного </a:t>
          </a:r>
          <a:r>
            <a:rPr lang="ru-RU" sz="2400" b="1" dirty="0" err="1" smtClean="0">
              <a:latin typeface="Times New Roman" pitchFamily="18" charset="0"/>
              <a:cs typeface="Times New Roman" pitchFamily="18" charset="0"/>
            </a:rPr>
            <a:t>завдання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 подано </a:t>
          </a:r>
          <a:r>
            <a:rPr lang="uk-UA" sz="2400" b="1" dirty="0" smtClean="0">
              <a:latin typeface="Times New Roman" pitchFamily="18" charset="0"/>
              <a:cs typeface="Times New Roman" pitchFamily="18" charset="0"/>
            </a:rPr>
            <a:t>перелік явищ (фактів), позначених буквами, які потрібно розташувати в правильній послідовності, де перше явище (факт) має відповідати цифрі 1, друге – 2 і т.д.</a:t>
          </a:r>
        </a:p>
        <a:p>
          <a:pPr>
            <a:spcAft>
              <a:spcPts val="0"/>
            </a:spcAft>
          </a:pPr>
          <a:r>
            <a:rPr lang="uk-UA" sz="2400" b="1" dirty="0" smtClean="0">
              <a:latin typeface="Times New Roman" pitchFamily="18" charset="0"/>
              <a:cs typeface="Times New Roman" pitchFamily="18" charset="0"/>
            </a:rPr>
            <a:t>(бланк відповідей А+ - поглиблений рівень)</a:t>
          </a:r>
          <a:endParaRPr lang="en-US" sz="2400" b="1" dirty="0">
            <a:latin typeface="Times New Roman" pitchFamily="18" charset="0"/>
            <a:cs typeface="Times New Roman" pitchFamily="18" charset="0"/>
          </a:endParaRPr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E4D3931-0DBD-4211-A24A-6AF364284B1E}">
      <dgm:prSet phldrT="[Text]" custT="1"/>
      <dgm:spPr/>
      <dgm:t>
        <a:bodyPr/>
        <a:lstStyle/>
        <a:p>
          <a:pPr marL="0" indent="0" algn="l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dirty="0" err="1" smtClean="0">
              <a:latin typeface="Times New Roman" pitchFamily="18" charset="0"/>
              <a:cs typeface="Times New Roman" pitchFamily="18" charset="0"/>
            </a:rPr>
            <a:t>Оцінюється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 в </a:t>
          </a:r>
          <a:r>
            <a: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0,1,2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3 </a:t>
          </a:r>
          <a:r>
            <a:rPr lang="ru-RU" sz="2400" b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бали</a:t>
          </a:r>
          <a:r>
            <a: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:</a:t>
          </a:r>
          <a:endParaRPr lang="en-US" sz="24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5BB87B91-E903-4153-BC2F-689403B098FD}">
      <dgm:prSet phldrT="[Text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3 </a:t>
          </a:r>
          <a:r>
            <a:rPr lang="ru-RU" sz="2400" b="1" dirty="0" err="1" smtClean="0">
              <a:latin typeface="Times New Roman" pitchFamily="18" charset="0"/>
              <a:cs typeface="Times New Roman" pitchFamily="18" charset="0"/>
            </a:rPr>
            <a:t>бали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якщо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правильно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вказано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послідовність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усіх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подій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;</a:t>
          </a:r>
          <a:endParaRPr lang="uk-UA" sz="2400" dirty="0" smtClean="0">
            <a:latin typeface="Times New Roman" pitchFamily="18" charset="0"/>
            <a:cs typeface="Times New Roman" pitchFamily="18" charset="0"/>
          </a:endParaRPr>
        </a:p>
      </dgm:t>
    </dgm:pt>
    <dgm:pt modelId="{DB2FBA10-638B-4F1C-BA8A-E71FDABBFCD3}" type="parTrans" cxnId="{B50536EF-1F4A-4FD5-888C-FEB9CF7830C2}">
      <dgm:prSet/>
      <dgm:spPr/>
      <dgm:t>
        <a:bodyPr/>
        <a:lstStyle/>
        <a:p>
          <a:endParaRPr lang="uk-UA"/>
        </a:p>
      </dgm:t>
    </dgm:pt>
    <dgm:pt modelId="{1874FD61-58AB-4C63-B42D-8C6BF94F92F8}" type="sibTrans" cxnId="{B50536EF-1F4A-4FD5-888C-FEB9CF7830C2}">
      <dgm:prSet/>
      <dgm:spPr/>
      <dgm:t>
        <a:bodyPr/>
        <a:lstStyle/>
        <a:p>
          <a:endParaRPr lang="uk-UA"/>
        </a:p>
      </dgm:t>
    </dgm:pt>
    <dgm:pt modelId="{D55705D2-E2CC-414D-A0C3-8710A174B4D8}">
      <dgm:prSet phldrT="[Text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0 балів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, якщо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вказано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неправильну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2400" dirty="0" smtClean="0">
              <a:latin typeface="Times New Roman" pitchFamily="18" charset="0"/>
              <a:cs typeface="Times New Roman" pitchFamily="18" charset="0"/>
            </a:rPr>
            <a:t>відповідь, або вказано більше однієї відповіді, або відповіді не надано.</a:t>
          </a:r>
        </a:p>
      </dgm:t>
    </dgm:pt>
    <dgm:pt modelId="{4A8CA359-3B1E-4446-BE46-47186F17BD51}" type="parTrans" cxnId="{490C8459-BE4A-4A3B-8D44-1A329C52A827}">
      <dgm:prSet/>
      <dgm:spPr/>
      <dgm:t>
        <a:bodyPr/>
        <a:lstStyle/>
        <a:p>
          <a:endParaRPr lang="uk-UA"/>
        </a:p>
      </dgm:t>
    </dgm:pt>
    <dgm:pt modelId="{DFDDE5B9-9916-4064-A8DD-91157C07C0A7}" type="sibTrans" cxnId="{490C8459-BE4A-4A3B-8D44-1A329C52A827}">
      <dgm:prSet/>
      <dgm:spPr/>
      <dgm:t>
        <a:bodyPr/>
        <a:lstStyle/>
        <a:p>
          <a:endParaRPr lang="uk-UA"/>
        </a:p>
      </dgm:t>
    </dgm:pt>
    <dgm:pt modelId="{8C1AD820-01DD-447A-B99D-A611FB942A8E}">
      <dgm:prSet phldrT="[Text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2 </a:t>
          </a:r>
          <a:r>
            <a:rPr lang="ru-RU" sz="2400" b="1" dirty="0" err="1" smtClean="0">
              <a:latin typeface="Times New Roman" pitchFamily="18" charset="0"/>
              <a:cs typeface="Times New Roman" pitchFamily="18" charset="0"/>
            </a:rPr>
            <a:t>бали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якщо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вказано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першу та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останню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події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;</a:t>
          </a:r>
          <a:endParaRPr lang="uk-UA" sz="2400" dirty="0" smtClean="0">
            <a:latin typeface="Times New Roman" pitchFamily="18" charset="0"/>
            <a:cs typeface="Times New Roman" pitchFamily="18" charset="0"/>
          </a:endParaRPr>
        </a:p>
      </dgm:t>
    </dgm:pt>
    <dgm:pt modelId="{03A65E44-B547-45FD-9F63-D6D30ED1C069}" type="parTrans" cxnId="{78CEFBE6-CA78-42E6-8D39-0AA021F68BFA}">
      <dgm:prSet/>
      <dgm:spPr/>
    </dgm:pt>
    <dgm:pt modelId="{24413B52-DD44-4E09-BE27-DA5A04662EF9}" type="sibTrans" cxnId="{78CEFBE6-CA78-42E6-8D39-0AA021F68BFA}">
      <dgm:prSet/>
      <dgm:spPr/>
    </dgm:pt>
    <dgm:pt modelId="{B63424A4-2AF1-47BA-A871-2D916BDF7553}">
      <dgm:prSet phldrT="[Text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1 бал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якщо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вказано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першу,або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останню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події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; </a:t>
          </a:r>
          <a:endParaRPr lang="uk-UA" sz="2400" dirty="0" smtClean="0">
            <a:latin typeface="Times New Roman" pitchFamily="18" charset="0"/>
            <a:cs typeface="Times New Roman" pitchFamily="18" charset="0"/>
          </a:endParaRPr>
        </a:p>
      </dgm:t>
    </dgm:pt>
    <dgm:pt modelId="{4074FA05-1798-4343-ABDF-A27378732BA9}" type="parTrans" cxnId="{78311B1D-409A-426F-9454-C17DAB25062E}">
      <dgm:prSet/>
      <dgm:spPr/>
    </dgm:pt>
    <dgm:pt modelId="{3A7C8DB8-AD23-4AD6-809C-8985FCEC4DF8}" type="sibTrans" cxnId="{78311B1D-409A-426F-9454-C17DAB25062E}">
      <dgm:prSet/>
      <dgm:spPr/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ru-RU"/>
        </a:p>
      </dgm:t>
    </dgm:pt>
    <dgm:pt modelId="{7E429971-BC57-430F-BB25-C0574E5E39E3}" type="pres">
      <dgm:prSet presAssocID="{74EE5CD8-078F-4590-BF9C-A341A294A016}" presName="parentText" presStyleLbl="node1" presStyleIdx="0" presStyleCnt="1" custScaleX="325361" custLinFactNeighborX="9562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1" custScaleX="204855" custScaleY="12500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B591F79B-BADF-4838-93F2-C2B92C10A212}" type="presOf" srcId="{D55705D2-E2CC-414D-A0C3-8710A174B4D8}" destId="{D54B1729-BC98-42C1-9C6C-D65DCBA4358F}" srcOrd="0" destOrd="4" presId="urn:microsoft.com/office/officeart/2005/8/layout/vList5"/>
    <dgm:cxn modelId="{78CEFBE6-CA78-42E6-8D39-0AA021F68BFA}" srcId="{74EE5CD8-078F-4590-BF9C-A341A294A016}" destId="{8C1AD820-01DD-447A-B99D-A611FB942A8E}" srcOrd="2" destOrd="0" parTransId="{03A65E44-B547-45FD-9F63-D6D30ED1C069}" sibTransId="{24413B52-DD44-4E09-BE27-DA5A04662EF9}"/>
    <dgm:cxn modelId="{ACA8D837-76CB-4D81-A4FE-C2135CFC4479}" type="presOf" srcId="{F6FEADD9-F67D-41F5-BA4C-3C84956E7F46}" destId="{AAE7A1E6-6847-453D-B55B-8A82BF138C1D}" srcOrd="0" destOrd="0" presId="urn:microsoft.com/office/officeart/2005/8/layout/vList5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5848663B-DF60-4B1A-AE23-168FB09BAC08}" type="presOf" srcId="{8C1AD820-01DD-447A-B99D-A611FB942A8E}" destId="{D54B1729-BC98-42C1-9C6C-D65DCBA4358F}" srcOrd="0" destOrd="2" presId="urn:microsoft.com/office/officeart/2005/8/layout/vList5"/>
    <dgm:cxn modelId="{4EA8A6D9-0227-4F9D-A9F8-41B7D0FCEE48}" type="presOf" srcId="{74EE5CD8-078F-4590-BF9C-A341A294A016}" destId="{7E429971-BC57-430F-BB25-C0574E5E39E3}" srcOrd="0" destOrd="0" presId="urn:microsoft.com/office/officeart/2005/8/layout/vList5"/>
    <dgm:cxn modelId="{F64E1A55-E489-4813-81DB-BF5DF534769B}" type="presOf" srcId="{5BB87B91-E903-4153-BC2F-689403B098FD}" destId="{D54B1729-BC98-42C1-9C6C-D65DCBA4358F}" srcOrd="0" destOrd="1" presId="urn:microsoft.com/office/officeart/2005/8/layout/vList5"/>
    <dgm:cxn modelId="{490C8459-BE4A-4A3B-8D44-1A329C52A827}" srcId="{74EE5CD8-078F-4590-BF9C-A341A294A016}" destId="{D55705D2-E2CC-414D-A0C3-8710A174B4D8}" srcOrd="4" destOrd="0" parTransId="{4A8CA359-3B1E-4446-BE46-47186F17BD51}" sibTransId="{DFDDE5B9-9916-4064-A8DD-91157C07C0A7}"/>
    <dgm:cxn modelId="{78311B1D-409A-426F-9454-C17DAB25062E}" srcId="{74EE5CD8-078F-4590-BF9C-A341A294A016}" destId="{B63424A4-2AF1-47BA-A871-2D916BDF7553}" srcOrd="3" destOrd="0" parTransId="{4074FA05-1798-4343-ABDF-A27378732BA9}" sibTransId="{3A7C8DB8-AD23-4AD6-809C-8985FCEC4DF8}"/>
    <dgm:cxn modelId="{B50536EF-1F4A-4FD5-888C-FEB9CF7830C2}" srcId="{74EE5CD8-078F-4590-BF9C-A341A294A016}" destId="{5BB87B91-E903-4153-BC2F-689403B098FD}" srcOrd="1" destOrd="0" parTransId="{DB2FBA10-638B-4F1C-BA8A-E71FDABBFCD3}" sibTransId="{1874FD61-58AB-4C63-B42D-8C6BF94F92F8}"/>
    <dgm:cxn modelId="{04877786-C49F-4830-AADB-1048915E1012}" type="presOf" srcId="{1E4D3931-0DBD-4211-A24A-6AF364284B1E}" destId="{D54B1729-BC98-42C1-9C6C-D65DCBA4358F}" srcOrd="0" destOrd="0" presId="urn:microsoft.com/office/officeart/2005/8/layout/vList5"/>
    <dgm:cxn modelId="{51FE8D17-DE91-4921-9EB1-1E5EAC92B3F3}" type="presOf" srcId="{B63424A4-2AF1-47BA-A871-2D916BDF7553}" destId="{D54B1729-BC98-42C1-9C6C-D65DCBA4358F}" srcOrd="0" destOrd="3" presId="urn:microsoft.com/office/officeart/2005/8/layout/vList5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B79E296D-033D-432B-8C93-A99BDB5FD6C3}" type="presParOf" srcId="{AAE7A1E6-6847-453D-B55B-8A82BF138C1D}" destId="{C4407577-18A2-46E0-8805-2838042EB67A}" srcOrd="0" destOrd="0" presId="urn:microsoft.com/office/officeart/2005/8/layout/vList5"/>
    <dgm:cxn modelId="{4F46EB1F-51D7-4710-9E6F-DE5965A5C2E6}" type="presParOf" srcId="{C4407577-18A2-46E0-8805-2838042EB67A}" destId="{7E429971-BC57-430F-BB25-C0574E5E39E3}" srcOrd="0" destOrd="0" presId="urn:microsoft.com/office/officeart/2005/8/layout/vList5"/>
    <dgm:cxn modelId="{59291A4D-7F15-4ACB-8384-C4EDEF2425C4}" type="presParOf" srcId="{C4407577-18A2-46E0-8805-2838042EB67A}" destId="{D54B1729-BC98-42C1-9C6C-D65DCBA4358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4EE5CD8-078F-4590-BF9C-A341A294A016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uk-UA" sz="2400" b="1" dirty="0" smtClean="0">
              <a:latin typeface="Times New Roman" pitchFamily="18" charset="0"/>
              <a:cs typeface="Times New Roman" pitchFamily="18" charset="0"/>
            </a:rPr>
            <a:t>Завдання цієї форми передбачає відповідь на поставлені до тексту запитання з використанням інформації з тексту, а також застосування знань і вмінь з курсу української мови. До кожного завдання учасник ЗНО самостійно формулює відповідь (бланк Б+ - поглиблений рівень</a:t>
          </a:r>
          <a:r>
            <a:rPr lang="uk-UA" sz="2800" b="1" dirty="0" smtClean="0">
              <a:latin typeface="Times New Roman" pitchFamily="18" charset="0"/>
              <a:cs typeface="Times New Roman" pitchFamily="18" charset="0"/>
            </a:rPr>
            <a:t>).</a:t>
          </a:r>
          <a:endParaRPr lang="en-US" sz="3900" b="1" dirty="0">
            <a:latin typeface="Times New Roman" pitchFamily="18" charset="0"/>
            <a:cs typeface="Times New Roman" pitchFamily="18" charset="0"/>
          </a:endParaRPr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E4D3931-0DBD-4211-A24A-6AF364284B1E}">
      <dgm:prSet phldrT="[Text]" custT="1"/>
      <dgm:spPr/>
      <dgm:t>
        <a:bodyPr/>
        <a:lstStyle/>
        <a:p>
          <a:pPr marL="0" indent="0" algn="l"/>
          <a:r>
            <a: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Оцінюється в 0, 1, </a:t>
          </a:r>
          <a:r>
            <a:rPr lang="ru-RU" sz="2800" b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2 </a:t>
          </a:r>
          <a:r>
            <a:rPr lang="ru-RU" sz="2800" b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бали</a:t>
          </a:r>
          <a:r>
            <a: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:</a:t>
          </a:r>
          <a:endParaRPr lang="en-US" sz="28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5BB87B91-E903-4153-BC2F-689403B098FD}">
      <dgm:prSet phldrT="[Text]" custT="1"/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1 бал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якщо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надано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неповну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відповідь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;</a:t>
          </a:r>
          <a:endParaRPr lang="uk-UA" sz="2800" dirty="0" smtClean="0">
            <a:latin typeface="Times New Roman" pitchFamily="18" charset="0"/>
            <a:cs typeface="Times New Roman" pitchFamily="18" charset="0"/>
          </a:endParaRPr>
        </a:p>
      </dgm:t>
    </dgm:pt>
    <dgm:pt modelId="{DB2FBA10-638B-4F1C-BA8A-E71FDABBFCD3}" type="parTrans" cxnId="{B50536EF-1F4A-4FD5-888C-FEB9CF7830C2}">
      <dgm:prSet/>
      <dgm:spPr/>
      <dgm:t>
        <a:bodyPr/>
        <a:lstStyle/>
        <a:p>
          <a:endParaRPr lang="uk-UA"/>
        </a:p>
      </dgm:t>
    </dgm:pt>
    <dgm:pt modelId="{1874FD61-58AB-4C63-B42D-8C6BF94F92F8}" type="sibTrans" cxnId="{B50536EF-1F4A-4FD5-888C-FEB9CF7830C2}">
      <dgm:prSet/>
      <dgm:spPr/>
      <dgm:t>
        <a:bodyPr/>
        <a:lstStyle/>
        <a:p>
          <a:endParaRPr lang="uk-UA"/>
        </a:p>
      </dgm:t>
    </dgm:pt>
    <dgm:pt modelId="{D55705D2-E2CC-414D-A0C3-8710A174B4D8}">
      <dgm:prSet phldrT="[Text]" custT="1"/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0 балів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якщо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2800" dirty="0" smtClean="0">
              <a:latin typeface="Times New Roman" pitchFamily="18" charset="0"/>
              <a:cs typeface="Times New Roman" pitchFamily="18" charset="0"/>
            </a:rPr>
            <a:t>відповідь відсутня або вона не правильна.</a:t>
          </a:r>
        </a:p>
      </dgm:t>
    </dgm:pt>
    <dgm:pt modelId="{4A8CA359-3B1E-4446-BE46-47186F17BD51}" type="parTrans" cxnId="{490C8459-BE4A-4A3B-8D44-1A329C52A827}">
      <dgm:prSet/>
      <dgm:spPr/>
      <dgm:t>
        <a:bodyPr/>
        <a:lstStyle/>
        <a:p>
          <a:endParaRPr lang="uk-UA"/>
        </a:p>
      </dgm:t>
    </dgm:pt>
    <dgm:pt modelId="{DFDDE5B9-9916-4064-A8DD-91157C07C0A7}" type="sibTrans" cxnId="{490C8459-BE4A-4A3B-8D44-1A329C52A827}">
      <dgm:prSet/>
      <dgm:spPr/>
      <dgm:t>
        <a:bodyPr/>
        <a:lstStyle/>
        <a:p>
          <a:endParaRPr lang="uk-UA"/>
        </a:p>
      </dgm:t>
    </dgm:pt>
    <dgm:pt modelId="{8A9D6E74-A74F-47F6-B0B9-B095A7A323B9}">
      <dgm:prSet phldrT="[Text]" custT="1"/>
      <dgm:spPr/>
      <dgm:t>
        <a:bodyPr/>
        <a:lstStyle/>
        <a:p>
          <a:pPr marL="0" indent="0" algn="l"/>
          <a:r>
            <a:rPr lang="uk-UA" sz="28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2 бали, </a:t>
          </a:r>
          <a:r>
            <a:rPr lang="uk-UA" sz="2800" b="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якщо надано повну правильну відповідь на поставлене запитання;</a:t>
          </a:r>
          <a:endParaRPr lang="en-US" sz="2800" b="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50C7EA29-BE40-41B9-A46D-BAE78AFBB858}" type="parTrans" cxnId="{22E2D9F1-A525-4D13-AC47-11D338D0F013}">
      <dgm:prSet/>
      <dgm:spPr/>
    </dgm:pt>
    <dgm:pt modelId="{CB87A574-BDDA-4B2A-A839-A3F8E35EA06F}" type="sibTrans" cxnId="{22E2D9F1-A525-4D13-AC47-11D338D0F013}">
      <dgm:prSet/>
      <dgm:spPr/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ru-RU"/>
        </a:p>
      </dgm:t>
    </dgm:pt>
    <dgm:pt modelId="{7E429971-BC57-430F-BB25-C0574E5E39E3}" type="pres">
      <dgm:prSet presAssocID="{74EE5CD8-078F-4590-BF9C-A341A294A016}" presName="parentText" presStyleLbl="node1" presStyleIdx="0" presStyleCnt="1" custScaleX="325361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1" custScaleX="204855" custScaleY="12500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63AED5FB-0A49-45BD-A6A0-6DE03041A93E}" type="presOf" srcId="{D55705D2-E2CC-414D-A0C3-8710A174B4D8}" destId="{D54B1729-BC98-42C1-9C6C-D65DCBA4358F}" srcOrd="0" destOrd="3" presId="urn:microsoft.com/office/officeart/2005/8/layout/vList5"/>
    <dgm:cxn modelId="{2BE83A77-547B-4766-8AEB-2DB81897195A}" type="presOf" srcId="{8A9D6E74-A74F-47F6-B0B9-B095A7A323B9}" destId="{D54B1729-BC98-42C1-9C6C-D65DCBA4358F}" srcOrd="0" destOrd="1" presId="urn:microsoft.com/office/officeart/2005/8/layout/vList5"/>
    <dgm:cxn modelId="{22E2D9F1-A525-4D13-AC47-11D338D0F013}" srcId="{74EE5CD8-078F-4590-BF9C-A341A294A016}" destId="{8A9D6E74-A74F-47F6-B0B9-B095A7A323B9}" srcOrd="1" destOrd="0" parTransId="{50C7EA29-BE40-41B9-A46D-BAE78AFBB858}" sibTransId="{CB87A574-BDDA-4B2A-A839-A3F8E35EA06F}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490C8459-BE4A-4A3B-8D44-1A329C52A827}" srcId="{74EE5CD8-078F-4590-BF9C-A341A294A016}" destId="{D55705D2-E2CC-414D-A0C3-8710A174B4D8}" srcOrd="3" destOrd="0" parTransId="{4A8CA359-3B1E-4446-BE46-47186F17BD51}" sibTransId="{DFDDE5B9-9916-4064-A8DD-91157C07C0A7}"/>
    <dgm:cxn modelId="{AEBD47A1-C0CF-4C67-B76B-C1D38F246614}" type="presOf" srcId="{74EE5CD8-078F-4590-BF9C-A341A294A016}" destId="{7E429971-BC57-430F-BB25-C0574E5E39E3}" srcOrd="0" destOrd="0" presId="urn:microsoft.com/office/officeart/2005/8/layout/vList5"/>
    <dgm:cxn modelId="{508E2986-E3EE-4CBE-83D2-D55A92BCF47F}" type="presOf" srcId="{1E4D3931-0DBD-4211-A24A-6AF364284B1E}" destId="{D54B1729-BC98-42C1-9C6C-D65DCBA4358F}" srcOrd="0" destOrd="0" presId="urn:microsoft.com/office/officeart/2005/8/layout/vList5"/>
    <dgm:cxn modelId="{211E174A-47ED-49F8-B8E0-99F864FDFE7C}" type="presOf" srcId="{5BB87B91-E903-4153-BC2F-689403B098FD}" destId="{D54B1729-BC98-42C1-9C6C-D65DCBA4358F}" srcOrd="0" destOrd="2" presId="urn:microsoft.com/office/officeart/2005/8/layout/vList5"/>
    <dgm:cxn modelId="{B50536EF-1F4A-4FD5-888C-FEB9CF7830C2}" srcId="{74EE5CD8-078F-4590-BF9C-A341A294A016}" destId="{5BB87B91-E903-4153-BC2F-689403B098FD}" srcOrd="2" destOrd="0" parTransId="{DB2FBA10-638B-4F1C-BA8A-E71FDABBFCD3}" sibTransId="{1874FD61-58AB-4C63-B42D-8C6BF94F92F8}"/>
    <dgm:cxn modelId="{D6C01CFA-5A2D-4A84-A46C-EF7188BC218D}" type="presOf" srcId="{F6FEADD9-F67D-41F5-BA4C-3C84956E7F46}" destId="{AAE7A1E6-6847-453D-B55B-8A82BF138C1D}" srcOrd="0" destOrd="0" presId="urn:microsoft.com/office/officeart/2005/8/layout/vList5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93257901-201B-4F85-821A-D318A9D0BFB2}" type="presParOf" srcId="{AAE7A1E6-6847-453D-B55B-8A82BF138C1D}" destId="{C4407577-18A2-46E0-8805-2838042EB67A}" srcOrd="0" destOrd="0" presId="urn:microsoft.com/office/officeart/2005/8/layout/vList5"/>
    <dgm:cxn modelId="{FC50A4F2-7562-4E58-BA7C-5B498FA1A6EF}" type="presParOf" srcId="{C4407577-18A2-46E0-8805-2838042EB67A}" destId="{7E429971-BC57-430F-BB25-C0574E5E39E3}" srcOrd="0" destOrd="0" presId="urn:microsoft.com/office/officeart/2005/8/layout/vList5"/>
    <dgm:cxn modelId="{B461A1AD-1A3B-4BEE-918E-1CAC4FF1EAE3}" type="presParOf" srcId="{C4407577-18A2-46E0-8805-2838042EB67A}" destId="{D54B1729-BC98-42C1-9C6C-D65DCBA4358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4EE5CD8-078F-4590-BF9C-A341A294A016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uk-UA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Завдання цієї форми передбачає</a:t>
          </a:r>
        </a:p>
        <a:p>
          <a:pPr>
            <a:spcAft>
              <a:spcPts val="0"/>
            </a:spcAft>
          </a:pPr>
          <a:r>
            <a:rPr lang="ru-RU" sz="24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створення</a:t>
          </a:r>
          <a:r>
            <a: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учасником</a:t>
          </a:r>
          <a:r>
            <a: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тестування</a:t>
          </a:r>
          <a:r>
            <a: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власного</a:t>
          </a:r>
          <a:r>
            <a: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аргументативного</a:t>
          </a:r>
          <a:r>
            <a: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висловлення</a:t>
          </a:r>
          <a:r>
            <a: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на</a:t>
          </a:r>
          <a:endParaRPr lang="uk-UA" sz="2400" b="1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>
            <a:spcAft>
              <a:spcPts val="0"/>
            </a:spcAft>
          </a:pPr>
          <a:r>
            <a:rPr lang="ru-RU" sz="24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дискусійну</a:t>
          </a:r>
          <a:r>
            <a: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тему (бланк </a:t>
          </a:r>
          <a:r>
            <a:rPr lang="ru-RU" sz="24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відповідей</a:t>
          </a:r>
          <a:r>
            <a: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Б)</a:t>
          </a:r>
          <a:endParaRPr lang="en-US" sz="2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E4D3931-0DBD-4211-A24A-6AF364284B1E}">
      <dgm:prSet phldrT="[Text]" custT="1"/>
      <dgm:spPr/>
      <dgm:t>
        <a:bodyPr/>
        <a:lstStyle/>
        <a:p>
          <a:pPr marL="0" indent="0" algn="l"/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1" dirty="0" err="1" smtClean="0">
              <a:latin typeface="Times New Roman" pitchFamily="18" charset="0"/>
              <a:cs typeface="Times New Roman" pitchFamily="18" charset="0"/>
            </a:rPr>
            <a:t>Завдання</a:t>
          </a:r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 з </a:t>
          </a:r>
          <a:r>
            <a:rPr lang="ru-RU" sz="2200" b="1" dirty="0" err="1" smtClean="0">
              <a:latin typeface="Times New Roman" pitchFamily="18" charset="0"/>
              <a:cs typeface="Times New Roman" pitchFamily="18" charset="0"/>
            </a:rPr>
            <a:t>розгорнутою</a:t>
          </a:r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1" dirty="0" err="1" smtClean="0">
              <a:latin typeface="Times New Roman" pitchFamily="18" charset="0"/>
              <a:cs typeface="Times New Roman" pitchFamily="18" charset="0"/>
            </a:rPr>
            <a:t>відповіддю</a:t>
          </a:r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1" dirty="0" err="1" smtClean="0">
              <a:latin typeface="Times New Roman" pitchFamily="18" charset="0"/>
              <a:cs typeface="Times New Roman" pitchFamily="18" charset="0"/>
            </a:rPr>
            <a:t>оцінюється</a:t>
          </a:r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1" dirty="0" err="1" smtClean="0">
              <a:latin typeface="Times New Roman" pitchFamily="18" charset="0"/>
              <a:cs typeface="Times New Roman" pitchFamily="18" charset="0"/>
            </a:rPr>
            <a:t>від</a:t>
          </a:r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 0 до 20 </a:t>
          </a:r>
          <a:r>
            <a:rPr lang="ru-RU" sz="2200" b="1" dirty="0" err="1" smtClean="0">
              <a:latin typeface="Times New Roman" pitchFamily="18" charset="0"/>
              <a:cs typeface="Times New Roman" pitchFamily="18" charset="0"/>
            </a:rPr>
            <a:t>тестових</a:t>
          </a:r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1" dirty="0" err="1" smtClean="0">
              <a:latin typeface="Times New Roman" pitchFamily="18" charset="0"/>
              <a:cs typeface="Times New Roman" pitchFamily="18" charset="0"/>
            </a:rPr>
            <a:t>балів</a:t>
          </a:r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 за </a:t>
          </a:r>
          <a:r>
            <a:rPr lang="ru-RU" sz="2200" b="1" dirty="0" err="1" smtClean="0">
              <a:latin typeface="Times New Roman" pitchFamily="18" charset="0"/>
              <a:cs typeface="Times New Roman" pitchFamily="18" charset="0"/>
            </a:rPr>
            <a:t>критеріями</a:t>
          </a:r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1" dirty="0" err="1" smtClean="0">
              <a:latin typeface="Times New Roman" pitchFamily="18" charset="0"/>
              <a:cs typeface="Times New Roman" pitchFamily="18" charset="0"/>
            </a:rPr>
            <a:t>змісту</a:t>
          </a:r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200" b="1" dirty="0" err="1" smtClean="0">
              <a:latin typeface="Times New Roman" pitchFamily="18" charset="0"/>
              <a:cs typeface="Times New Roman" pitchFamily="18" charset="0"/>
            </a:rPr>
            <a:t>мовного</a:t>
          </a:r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1" dirty="0" err="1" smtClean="0">
              <a:latin typeface="Times New Roman" pitchFamily="18" charset="0"/>
              <a:cs typeface="Times New Roman" pitchFamily="18" charset="0"/>
            </a:rPr>
            <a:t>оформлення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:                                                     </a:t>
          </a:r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1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. Теза: 0, 1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2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тестових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бали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.                              </a:t>
          </a:r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2.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Аргументи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: 0, 1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2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тестових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бали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.                </a:t>
          </a:r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3а. 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Приклад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із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літератури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чи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інших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видів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мистецтва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: 0, 1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2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тестових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бали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.                     </a:t>
          </a:r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3б. 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Приклад,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є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історичним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фактом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випадком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із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життя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: 0, 1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2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тестових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бали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.         </a:t>
          </a:r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4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Логічність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послідовність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: 0, 1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2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тестових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бали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.                                                                                                            </a:t>
          </a:r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5.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Висновок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: 0, 1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2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тестових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бали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.                   </a:t>
          </a:r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6а.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Орфографія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пунктуація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: 0, 1, 2, 3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4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тестових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бали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.                                                          </a:t>
          </a:r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6б. 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Лексика,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граматика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стилістика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: 0, 1, 2, 3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4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тестових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бали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en-US" sz="2200" b="1" u="sng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ru-RU"/>
        </a:p>
      </dgm:t>
    </dgm:pt>
    <dgm:pt modelId="{7E429971-BC57-430F-BB25-C0574E5E39E3}" type="pres">
      <dgm:prSet presAssocID="{74EE5CD8-078F-4590-BF9C-A341A294A016}" presName="parentText" presStyleLbl="node1" presStyleIdx="0" presStyleCnt="1" custScaleX="202755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1" custScaleX="204855" custScaleY="125000" custLinFactNeighborX="11809" custLinFactNeighborY="-126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F3611FA3-DEBE-436C-8519-A98A72C03C7B}" type="presOf" srcId="{74EE5CD8-078F-4590-BF9C-A341A294A016}" destId="{7E429971-BC57-430F-BB25-C0574E5E39E3}" srcOrd="0" destOrd="0" presId="urn:microsoft.com/office/officeart/2005/8/layout/vList5"/>
    <dgm:cxn modelId="{46BAF06B-FC4C-4E2E-AE33-6D3052A06A96}" type="presOf" srcId="{F6FEADD9-F67D-41F5-BA4C-3C84956E7F46}" destId="{AAE7A1E6-6847-453D-B55B-8A82BF138C1D}" srcOrd="0" destOrd="0" presId="urn:microsoft.com/office/officeart/2005/8/layout/vList5"/>
    <dgm:cxn modelId="{FFDBF7C2-3DAD-4858-A82A-BF1F4F9E1CC5}" type="presOf" srcId="{1E4D3931-0DBD-4211-A24A-6AF364284B1E}" destId="{D54B1729-BC98-42C1-9C6C-D65DCBA4358F}" srcOrd="0" destOrd="0" presId="urn:microsoft.com/office/officeart/2005/8/layout/vList5"/>
    <dgm:cxn modelId="{063EAA66-5961-4C98-9204-1E529C3C5E3E}" type="presParOf" srcId="{AAE7A1E6-6847-453D-B55B-8A82BF138C1D}" destId="{C4407577-18A2-46E0-8805-2838042EB67A}" srcOrd="0" destOrd="0" presId="urn:microsoft.com/office/officeart/2005/8/layout/vList5"/>
    <dgm:cxn modelId="{F10601BF-9DE6-4EAE-B069-7084DB35059C}" type="presParOf" srcId="{C4407577-18A2-46E0-8805-2838042EB67A}" destId="{7E429971-BC57-430F-BB25-C0574E5E39E3}" srcOrd="0" destOrd="0" presId="urn:microsoft.com/office/officeart/2005/8/layout/vList5"/>
    <dgm:cxn modelId="{6EFA58AB-EC7D-4FDD-BD0D-FBF009E6D4F1}" type="presParOf" srcId="{C4407577-18A2-46E0-8805-2838042EB67A}" destId="{D54B1729-BC98-42C1-9C6C-D65DCBA4358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C3AAD8A-7540-47FB-A3BB-072C74BCC29C}" type="doc">
      <dgm:prSet loTypeId="urn:microsoft.com/office/officeart/2005/8/layout/vList5" loCatId="list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uk-UA"/>
        </a:p>
      </dgm:t>
    </dgm:pt>
    <dgm:pt modelId="{A99F992A-6999-4A86-9A7C-22CA14930635}">
      <dgm:prSet phldrT="[Текст]" custT="1"/>
      <dgm:spPr/>
      <dgm:t>
        <a:bodyPr/>
        <a:lstStyle/>
        <a:p>
          <a:r>
            <a:rPr lang="uk-UA" sz="1800" b="1" dirty="0" smtClean="0">
              <a:effectLst/>
            </a:rPr>
            <a:t>пізнавальні</a:t>
          </a:r>
          <a:endParaRPr lang="uk-UA" sz="1800" dirty="0">
            <a:effectLst/>
          </a:endParaRPr>
        </a:p>
      </dgm:t>
    </dgm:pt>
    <dgm:pt modelId="{AD274EFC-8710-4418-BA8B-914F6F28204D}" type="parTrans" cxnId="{7A800B85-0AFF-4DE5-9070-6B9ED3266FE1}">
      <dgm:prSet/>
      <dgm:spPr/>
      <dgm:t>
        <a:bodyPr/>
        <a:lstStyle/>
        <a:p>
          <a:endParaRPr lang="uk-UA" sz="1600"/>
        </a:p>
      </dgm:t>
    </dgm:pt>
    <dgm:pt modelId="{EB64F46B-DCD4-4C43-AEA1-B9D1AB9E1CB0}" type="sibTrans" cxnId="{7A800B85-0AFF-4DE5-9070-6B9ED3266FE1}">
      <dgm:prSet/>
      <dgm:spPr/>
      <dgm:t>
        <a:bodyPr/>
        <a:lstStyle/>
        <a:p>
          <a:endParaRPr lang="uk-UA" sz="1600"/>
        </a:p>
      </dgm:t>
    </dgm:pt>
    <dgm:pt modelId="{C1FFB89E-1DEB-452D-99EA-75B9B9628F9B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pPr algn="just"/>
          <a:r>
            <a:rPr lang="uk-UA" sz="1600" b="1" i="1" dirty="0" smtClean="0"/>
            <a:t>Недостатній об’єм знань, недостатній рівень сформованості навичок роботи з тестовими завданнями, нездатність оперувати системою навчальних понять предмета, змістом навчального матеріалу. Дані труднощі, насамперед, пов’язані з результативністю навчання у школі...</a:t>
          </a:r>
          <a:endParaRPr lang="uk-UA" sz="1600" dirty="0"/>
        </a:p>
      </dgm:t>
    </dgm:pt>
    <dgm:pt modelId="{46945A93-679B-4FC7-A56F-17FCE68A684E}" type="parTrans" cxnId="{2373F727-5684-4084-8EA5-CBA337B7BC50}">
      <dgm:prSet/>
      <dgm:spPr/>
      <dgm:t>
        <a:bodyPr/>
        <a:lstStyle/>
        <a:p>
          <a:endParaRPr lang="uk-UA" sz="1600"/>
        </a:p>
      </dgm:t>
    </dgm:pt>
    <dgm:pt modelId="{A801A7D1-5205-4A42-8814-492CEC8796AC}" type="sibTrans" cxnId="{2373F727-5684-4084-8EA5-CBA337B7BC50}">
      <dgm:prSet/>
      <dgm:spPr/>
      <dgm:t>
        <a:bodyPr/>
        <a:lstStyle/>
        <a:p>
          <a:endParaRPr lang="uk-UA" sz="1600"/>
        </a:p>
      </dgm:t>
    </dgm:pt>
    <dgm:pt modelId="{03CB636E-D6A9-407D-A61E-C9CB9FD3A094}">
      <dgm:prSet phldrT="[Текст]" custT="1"/>
      <dgm:spPr/>
      <dgm:t>
        <a:bodyPr/>
        <a:lstStyle/>
        <a:p>
          <a:r>
            <a:rPr lang="uk-UA" sz="1800" b="1" dirty="0" smtClean="0">
              <a:effectLst/>
            </a:rPr>
            <a:t>особистісні</a:t>
          </a:r>
          <a:endParaRPr lang="uk-UA" sz="1800" dirty="0">
            <a:effectLst/>
          </a:endParaRPr>
        </a:p>
      </dgm:t>
    </dgm:pt>
    <dgm:pt modelId="{E5038D4F-8715-4500-82F2-C7E6CBFB3BB7}" type="parTrans" cxnId="{4A73E948-04F5-4735-AE60-E446A611DD7D}">
      <dgm:prSet/>
      <dgm:spPr/>
      <dgm:t>
        <a:bodyPr/>
        <a:lstStyle/>
        <a:p>
          <a:endParaRPr lang="uk-UA" sz="1600"/>
        </a:p>
      </dgm:t>
    </dgm:pt>
    <dgm:pt modelId="{B325D45E-7CBA-487A-93A8-120146D2F96C}" type="sibTrans" cxnId="{4A73E948-04F5-4735-AE60-E446A611DD7D}">
      <dgm:prSet/>
      <dgm:spPr/>
      <dgm:t>
        <a:bodyPr/>
        <a:lstStyle/>
        <a:p>
          <a:endParaRPr lang="uk-UA" sz="1600"/>
        </a:p>
      </dgm:t>
    </dgm:pt>
    <dgm:pt modelId="{56B20FDD-67A8-41CE-B1B4-62689400E8D0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pPr algn="just"/>
          <a:r>
            <a:rPr lang="uk-UA" sz="1600" b="1" i="1" dirty="0" smtClean="0"/>
            <a:t>Неадекватна  самооцінка, темп діяльності, специфіка  мислення, підвищений рівень тривоги, що призводить до  дезорганізації діяльності, зниження концентрації уваги і працездатності. </a:t>
          </a:r>
          <a:endParaRPr lang="uk-UA" sz="1600" dirty="0"/>
        </a:p>
      </dgm:t>
    </dgm:pt>
    <dgm:pt modelId="{AA101ED5-9259-4C96-8F9C-785F2748058D}" type="parTrans" cxnId="{262F510F-B355-424E-A21A-41B1A29F066B}">
      <dgm:prSet/>
      <dgm:spPr/>
      <dgm:t>
        <a:bodyPr/>
        <a:lstStyle/>
        <a:p>
          <a:endParaRPr lang="uk-UA" sz="1600"/>
        </a:p>
      </dgm:t>
    </dgm:pt>
    <dgm:pt modelId="{EBD85636-B17B-4070-BB0F-4B94843D7547}" type="sibTrans" cxnId="{262F510F-B355-424E-A21A-41B1A29F066B}">
      <dgm:prSet/>
      <dgm:spPr/>
      <dgm:t>
        <a:bodyPr/>
        <a:lstStyle/>
        <a:p>
          <a:endParaRPr lang="uk-UA" sz="1600"/>
        </a:p>
      </dgm:t>
    </dgm:pt>
    <dgm:pt modelId="{D3B96025-B9EA-4902-8725-91B0E4F105CE}">
      <dgm:prSet phldrT="[Текст]" custT="1"/>
      <dgm:spPr/>
      <dgm:t>
        <a:bodyPr/>
        <a:lstStyle/>
        <a:p>
          <a:r>
            <a:rPr lang="uk-UA" sz="1800" b="1" dirty="0" smtClean="0"/>
            <a:t>процесуальні</a:t>
          </a:r>
          <a:endParaRPr lang="uk-UA" sz="1800" dirty="0"/>
        </a:p>
      </dgm:t>
    </dgm:pt>
    <dgm:pt modelId="{D7430FBD-6158-4A67-A33C-14B01316349B}" type="parTrans" cxnId="{4582E411-426C-4852-9DAC-FA13175BA796}">
      <dgm:prSet/>
      <dgm:spPr/>
      <dgm:t>
        <a:bodyPr/>
        <a:lstStyle/>
        <a:p>
          <a:endParaRPr lang="uk-UA" sz="1600"/>
        </a:p>
      </dgm:t>
    </dgm:pt>
    <dgm:pt modelId="{2C73CE6F-F5DA-4B76-A606-51D4BBABEB1E}" type="sibTrans" cxnId="{4582E411-426C-4852-9DAC-FA13175BA796}">
      <dgm:prSet/>
      <dgm:spPr/>
      <dgm:t>
        <a:bodyPr/>
        <a:lstStyle/>
        <a:p>
          <a:endParaRPr lang="uk-UA" sz="1600"/>
        </a:p>
      </dgm:t>
    </dgm:pt>
    <dgm:pt modelId="{466BA904-9603-4C0F-80DF-998D3AECDCB4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pPr algn="just"/>
          <a:r>
            <a:rPr lang="uk-UA" sz="1600" b="1" i="1" dirty="0" smtClean="0"/>
            <a:t>Недостатнє знайомство із процедурою тестування.</a:t>
          </a:r>
          <a:endParaRPr lang="uk-UA" sz="1600" dirty="0"/>
        </a:p>
      </dgm:t>
    </dgm:pt>
    <dgm:pt modelId="{A8A91757-D0A0-4E61-AE91-EA2454250D96}" type="parTrans" cxnId="{A13BC7E7-21F6-47ED-98D2-82AAA5F7949C}">
      <dgm:prSet/>
      <dgm:spPr/>
      <dgm:t>
        <a:bodyPr/>
        <a:lstStyle/>
        <a:p>
          <a:endParaRPr lang="uk-UA" sz="1600"/>
        </a:p>
      </dgm:t>
    </dgm:pt>
    <dgm:pt modelId="{94528174-4940-4CFE-85E5-260EDD8FA198}" type="sibTrans" cxnId="{A13BC7E7-21F6-47ED-98D2-82AAA5F7949C}">
      <dgm:prSet/>
      <dgm:spPr/>
      <dgm:t>
        <a:bodyPr/>
        <a:lstStyle/>
        <a:p>
          <a:endParaRPr lang="uk-UA" sz="1600"/>
        </a:p>
      </dgm:t>
    </dgm:pt>
    <dgm:pt modelId="{D8DE230C-C082-4D1A-9DA1-8B293826CD06}" type="pres">
      <dgm:prSet presAssocID="{6C3AAD8A-7540-47FB-A3BB-072C74BCC29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375F77-226D-4F86-8EF6-7CD3B965E333}" type="pres">
      <dgm:prSet presAssocID="{A99F992A-6999-4A86-9A7C-22CA14930635}" presName="linNode" presStyleCnt="0"/>
      <dgm:spPr/>
    </dgm:pt>
    <dgm:pt modelId="{733356E2-B93B-43AA-B380-8B11117AC9C8}" type="pres">
      <dgm:prSet presAssocID="{A99F992A-6999-4A86-9A7C-22CA14930635}" presName="parentText" presStyleLbl="node1" presStyleIdx="0" presStyleCnt="3" custScaleX="56342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1B1B84D-4D7A-447D-B5C7-F1D5DC532FCE}" type="pres">
      <dgm:prSet presAssocID="{A99F992A-6999-4A86-9A7C-22CA14930635}" presName="descendantText" presStyleLbl="alignAccFollowNode1" presStyleIdx="0" presStyleCnt="3" custScaleX="123827" custScaleY="11273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6DBDF11-834A-4A10-8F35-7C7A30507E82}" type="pres">
      <dgm:prSet presAssocID="{EB64F46B-DCD4-4C43-AEA1-B9D1AB9E1CB0}" presName="sp" presStyleCnt="0"/>
      <dgm:spPr/>
    </dgm:pt>
    <dgm:pt modelId="{14F2B172-A3E8-4FA9-B7CB-0E461B62A411}" type="pres">
      <dgm:prSet presAssocID="{03CB636E-D6A9-407D-A61E-C9CB9FD3A094}" presName="linNode" presStyleCnt="0"/>
      <dgm:spPr/>
    </dgm:pt>
    <dgm:pt modelId="{EEC736EC-CC32-4256-ACDC-B41039945BED}" type="pres">
      <dgm:prSet presAssocID="{03CB636E-D6A9-407D-A61E-C9CB9FD3A094}" presName="parentText" presStyleLbl="node1" presStyleIdx="1" presStyleCnt="3" custScaleX="5622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51600DD-2D29-430E-BEB3-544E23625FE0}" type="pres">
      <dgm:prSet presAssocID="{03CB636E-D6A9-407D-A61E-C9CB9FD3A094}" presName="descendantText" presStyleLbl="alignAccFollowNode1" presStyleIdx="1" presStyleCnt="3" custScaleX="124747" custScaleY="12395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71CF868-5167-4589-A250-6A7015921119}" type="pres">
      <dgm:prSet presAssocID="{B325D45E-7CBA-487A-93A8-120146D2F96C}" presName="sp" presStyleCnt="0"/>
      <dgm:spPr/>
    </dgm:pt>
    <dgm:pt modelId="{62CAEF36-9FFF-43D1-A46E-D3276A2AF888}" type="pres">
      <dgm:prSet presAssocID="{D3B96025-B9EA-4902-8725-91B0E4F105CE}" presName="linNode" presStyleCnt="0"/>
      <dgm:spPr/>
    </dgm:pt>
    <dgm:pt modelId="{C20EA918-1609-4DC2-9F44-D714F88C8647}" type="pres">
      <dgm:prSet presAssocID="{D3B96025-B9EA-4902-8725-91B0E4F105CE}" presName="parentText" presStyleLbl="node1" presStyleIdx="2" presStyleCnt="3" custScaleX="6111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C48842F-0030-48F3-873A-1964FDA138E3}" type="pres">
      <dgm:prSet presAssocID="{D3B96025-B9EA-4902-8725-91B0E4F105CE}" presName="descendantText" presStyleLbl="alignAccFollowNode1" presStyleIdx="2" presStyleCnt="3" custScaleX="130726" custScaleY="11747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582E411-426C-4852-9DAC-FA13175BA796}" srcId="{6C3AAD8A-7540-47FB-A3BB-072C74BCC29C}" destId="{D3B96025-B9EA-4902-8725-91B0E4F105CE}" srcOrd="2" destOrd="0" parTransId="{D7430FBD-6158-4A67-A33C-14B01316349B}" sibTransId="{2C73CE6F-F5DA-4B76-A606-51D4BBABEB1E}"/>
    <dgm:cxn modelId="{8C50AAA1-1D54-418C-A6B2-00DC7F272F7D}" type="presOf" srcId="{6C3AAD8A-7540-47FB-A3BB-072C74BCC29C}" destId="{D8DE230C-C082-4D1A-9DA1-8B293826CD06}" srcOrd="0" destOrd="0" presId="urn:microsoft.com/office/officeart/2005/8/layout/vList5"/>
    <dgm:cxn modelId="{C179A565-E17A-4551-8558-5C4EDEF75F55}" type="presOf" srcId="{C1FFB89E-1DEB-452D-99EA-75B9B9628F9B}" destId="{91B1B84D-4D7A-447D-B5C7-F1D5DC532FCE}" srcOrd="0" destOrd="0" presId="urn:microsoft.com/office/officeart/2005/8/layout/vList5"/>
    <dgm:cxn modelId="{2373F727-5684-4084-8EA5-CBA337B7BC50}" srcId="{A99F992A-6999-4A86-9A7C-22CA14930635}" destId="{C1FFB89E-1DEB-452D-99EA-75B9B9628F9B}" srcOrd="0" destOrd="0" parTransId="{46945A93-679B-4FC7-A56F-17FCE68A684E}" sibTransId="{A801A7D1-5205-4A42-8814-492CEC8796AC}"/>
    <dgm:cxn modelId="{B288A580-566A-49E6-9518-74BAB3F2EBA0}" type="presOf" srcId="{03CB636E-D6A9-407D-A61E-C9CB9FD3A094}" destId="{EEC736EC-CC32-4256-ACDC-B41039945BED}" srcOrd="0" destOrd="0" presId="urn:microsoft.com/office/officeart/2005/8/layout/vList5"/>
    <dgm:cxn modelId="{4CED0944-F4B8-4C5D-B157-D064EA9359D1}" type="presOf" srcId="{A99F992A-6999-4A86-9A7C-22CA14930635}" destId="{733356E2-B93B-43AA-B380-8B11117AC9C8}" srcOrd="0" destOrd="0" presId="urn:microsoft.com/office/officeart/2005/8/layout/vList5"/>
    <dgm:cxn modelId="{262F510F-B355-424E-A21A-41B1A29F066B}" srcId="{03CB636E-D6A9-407D-A61E-C9CB9FD3A094}" destId="{56B20FDD-67A8-41CE-B1B4-62689400E8D0}" srcOrd="0" destOrd="0" parTransId="{AA101ED5-9259-4C96-8F9C-785F2748058D}" sibTransId="{EBD85636-B17B-4070-BB0F-4B94843D7547}"/>
    <dgm:cxn modelId="{7A800B85-0AFF-4DE5-9070-6B9ED3266FE1}" srcId="{6C3AAD8A-7540-47FB-A3BB-072C74BCC29C}" destId="{A99F992A-6999-4A86-9A7C-22CA14930635}" srcOrd="0" destOrd="0" parTransId="{AD274EFC-8710-4418-BA8B-914F6F28204D}" sibTransId="{EB64F46B-DCD4-4C43-AEA1-B9D1AB9E1CB0}"/>
    <dgm:cxn modelId="{14C93BB6-6A0B-44C1-80C6-1241EC6894D8}" type="presOf" srcId="{D3B96025-B9EA-4902-8725-91B0E4F105CE}" destId="{C20EA918-1609-4DC2-9F44-D714F88C8647}" srcOrd="0" destOrd="0" presId="urn:microsoft.com/office/officeart/2005/8/layout/vList5"/>
    <dgm:cxn modelId="{A13BC7E7-21F6-47ED-98D2-82AAA5F7949C}" srcId="{D3B96025-B9EA-4902-8725-91B0E4F105CE}" destId="{466BA904-9603-4C0F-80DF-998D3AECDCB4}" srcOrd="0" destOrd="0" parTransId="{A8A91757-D0A0-4E61-AE91-EA2454250D96}" sibTransId="{94528174-4940-4CFE-85E5-260EDD8FA198}"/>
    <dgm:cxn modelId="{48A90257-FAD9-42A8-B921-AE4AE970208E}" type="presOf" srcId="{466BA904-9603-4C0F-80DF-998D3AECDCB4}" destId="{BC48842F-0030-48F3-873A-1964FDA138E3}" srcOrd="0" destOrd="0" presId="urn:microsoft.com/office/officeart/2005/8/layout/vList5"/>
    <dgm:cxn modelId="{4A73E948-04F5-4735-AE60-E446A611DD7D}" srcId="{6C3AAD8A-7540-47FB-A3BB-072C74BCC29C}" destId="{03CB636E-D6A9-407D-A61E-C9CB9FD3A094}" srcOrd="1" destOrd="0" parTransId="{E5038D4F-8715-4500-82F2-C7E6CBFB3BB7}" sibTransId="{B325D45E-7CBA-487A-93A8-120146D2F96C}"/>
    <dgm:cxn modelId="{F65B4CE1-3B1D-4BC5-B0B5-2741793F8859}" type="presOf" srcId="{56B20FDD-67A8-41CE-B1B4-62689400E8D0}" destId="{B51600DD-2D29-430E-BEB3-544E23625FE0}" srcOrd="0" destOrd="0" presId="urn:microsoft.com/office/officeart/2005/8/layout/vList5"/>
    <dgm:cxn modelId="{5E0AA6B2-58F9-4B64-AD55-9D49860E6C1E}" type="presParOf" srcId="{D8DE230C-C082-4D1A-9DA1-8B293826CD06}" destId="{CD375F77-226D-4F86-8EF6-7CD3B965E333}" srcOrd="0" destOrd="0" presId="urn:microsoft.com/office/officeart/2005/8/layout/vList5"/>
    <dgm:cxn modelId="{E5554E73-61A6-465B-A3AC-B48238F9507D}" type="presParOf" srcId="{CD375F77-226D-4F86-8EF6-7CD3B965E333}" destId="{733356E2-B93B-43AA-B380-8B11117AC9C8}" srcOrd="0" destOrd="0" presId="urn:microsoft.com/office/officeart/2005/8/layout/vList5"/>
    <dgm:cxn modelId="{48774BE9-709C-4AD8-BC21-85EABE41C078}" type="presParOf" srcId="{CD375F77-226D-4F86-8EF6-7CD3B965E333}" destId="{91B1B84D-4D7A-447D-B5C7-F1D5DC532FCE}" srcOrd="1" destOrd="0" presId="urn:microsoft.com/office/officeart/2005/8/layout/vList5"/>
    <dgm:cxn modelId="{305B2317-F6A6-4E68-A02A-257C7CFEF125}" type="presParOf" srcId="{D8DE230C-C082-4D1A-9DA1-8B293826CD06}" destId="{86DBDF11-834A-4A10-8F35-7C7A30507E82}" srcOrd="1" destOrd="0" presId="urn:microsoft.com/office/officeart/2005/8/layout/vList5"/>
    <dgm:cxn modelId="{FA0C79D5-913B-41FF-8807-3238FCB89921}" type="presParOf" srcId="{D8DE230C-C082-4D1A-9DA1-8B293826CD06}" destId="{14F2B172-A3E8-4FA9-B7CB-0E461B62A411}" srcOrd="2" destOrd="0" presId="urn:microsoft.com/office/officeart/2005/8/layout/vList5"/>
    <dgm:cxn modelId="{3173B9A7-5B36-4122-BCF2-EBFBAD9A1A5F}" type="presParOf" srcId="{14F2B172-A3E8-4FA9-B7CB-0E461B62A411}" destId="{EEC736EC-CC32-4256-ACDC-B41039945BED}" srcOrd="0" destOrd="0" presId="urn:microsoft.com/office/officeart/2005/8/layout/vList5"/>
    <dgm:cxn modelId="{92FB700E-14EC-4C83-960F-A2C485FFCC4B}" type="presParOf" srcId="{14F2B172-A3E8-4FA9-B7CB-0E461B62A411}" destId="{B51600DD-2D29-430E-BEB3-544E23625FE0}" srcOrd="1" destOrd="0" presId="urn:microsoft.com/office/officeart/2005/8/layout/vList5"/>
    <dgm:cxn modelId="{227C59C1-33BC-47A7-9A95-FA70B8F4C6BA}" type="presParOf" srcId="{D8DE230C-C082-4D1A-9DA1-8B293826CD06}" destId="{271CF868-5167-4589-A250-6A7015921119}" srcOrd="3" destOrd="0" presId="urn:microsoft.com/office/officeart/2005/8/layout/vList5"/>
    <dgm:cxn modelId="{83F87B4E-A617-4A08-9B86-9A87CB0F6EFE}" type="presParOf" srcId="{D8DE230C-C082-4D1A-9DA1-8B293826CD06}" destId="{62CAEF36-9FFF-43D1-A46E-D3276A2AF888}" srcOrd="4" destOrd="0" presId="urn:microsoft.com/office/officeart/2005/8/layout/vList5"/>
    <dgm:cxn modelId="{B4FC5EA5-8226-4920-8555-E86D0D89364A}" type="presParOf" srcId="{62CAEF36-9FFF-43D1-A46E-D3276A2AF888}" destId="{C20EA918-1609-4DC2-9F44-D714F88C8647}" srcOrd="0" destOrd="0" presId="urn:microsoft.com/office/officeart/2005/8/layout/vList5"/>
    <dgm:cxn modelId="{EFF71281-34DF-41E3-97D4-F6A6BF65B790}" type="presParOf" srcId="{62CAEF36-9FFF-43D1-A46E-D3276A2AF888}" destId="{BC48842F-0030-48F3-873A-1964FDA138E3}" srcOrd="1" destOrd="0" presId="urn:microsoft.com/office/officeart/2005/8/layout/vList5"/>
  </dgm:cxnLst>
  <dgm:bg>
    <a:solidFill>
      <a:schemeClr val="bg1"/>
    </a:solidFill>
  </dgm:bg>
  <dgm:whole>
    <a:ln>
      <a:solidFill>
        <a:schemeClr val="tx2"/>
      </a:solidFill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3999766" y="111426"/>
          <a:ext cx="4824536" cy="460168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Оцінюється в 0 </a:t>
          </a:r>
          <a:r>
            <a:rPr lang="ru-RU" sz="2800" b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8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1 </a:t>
          </a:r>
          <a:r>
            <a:rPr lang="ru-RU" sz="2800" b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тестовий</a:t>
          </a:r>
          <a:r>
            <a:rPr lang="ru-RU" sz="28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бал:</a:t>
          </a:r>
          <a:endParaRPr lang="en-US" sz="28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1 бал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, якщо вказано правильну відповідь; </a:t>
          </a:r>
          <a:endParaRPr lang="uk-UA" sz="2800" kern="1200" dirty="0" smtClean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0 балів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, якщо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вказано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неправильну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2800" kern="1200" dirty="0" smtClean="0">
              <a:latin typeface="Times New Roman" pitchFamily="18" charset="0"/>
              <a:cs typeface="Times New Roman" pitchFamily="18" charset="0"/>
            </a:rPr>
            <a:t>відповідь, або вказано більше однієї відповіді, або відповіді не надано.</a:t>
          </a:r>
        </a:p>
      </dsp:txBody>
      <dsp:txXfrm rot="5400000">
        <a:off x="3999766" y="111426"/>
        <a:ext cx="4824536" cy="4601682"/>
      </dsp:txXfrm>
    </dsp:sp>
    <dsp:sp modelId="{7E429971-BC57-430F-BB25-C0574E5E39E3}">
      <dsp:nvSpPr>
        <dsp:cNvPr id="0" name=""/>
        <dsp:cNvSpPr/>
      </dsp:nvSpPr>
      <dsp:spPr>
        <a:xfrm>
          <a:off x="92" y="0"/>
          <a:ext cx="4111100" cy="482453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800" b="1" kern="1200" dirty="0" smtClean="0">
              <a:latin typeface="Times New Roman" pitchFamily="18" charset="0"/>
              <a:cs typeface="Times New Roman" pitchFamily="18" charset="0"/>
            </a:rPr>
            <a:t>До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кожного </a:t>
          </a:r>
          <a:r>
            <a:rPr lang="ru-RU" sz="2800" b="1" kern="1200" dirty="0" err="1" smtClean="0">
              <a:latin typeface="Times New Roman" pitchFamily="18" charset="0"/>
              <a:cs typeface="Times New Roman" pitchFamily="18" charset="0"/>
            </a:rPr>
            <a:t>із</a:t>
          </a: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kern="1200" dirty="0" err="1" smtClean="0">
              <a:latin typeface="Times New Roman" pitchFamily="18" charset="0"/>
              <a:cs typeface="Times New Roman" pitchFamily="18" charset="0"/>
            </a:rPr>
            <a:t>завдань</a:t>
          </a: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 подано </a:t>
          </a:r>
          <a:r>
            <a:rPr lang="ru-RU" sz="2800" b="1" kern="1200" dirty="0" err="1" smtClean="0">
              <a:latin typeface="Times New Roman" pitchFamily="18" charset="0"/>
              <a:cs typeface="Times New Roman" pitchFamily="18" charset="0"/>
            </a:rPr>
            <a:t>чотири</a:t>
          </a: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kern="1200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kern="1200" dirty="0" err="1" smtClean="0">
              <a:latin typeface="Times New Roman" pitchFamily="18" charset="0"/>
              <a:cs typeface="Times New Roman" pitchFamily="18" charset="0"/>
            </a:rPr>
            <a:t>п’ять</a:t>
          </a: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kern="1200" dirty="0" err="1" smtClean="0">
              <a:latin typeface="Times New Roman" pitchFamily="18" charset="0"/>
              <a:cs typeface="Times New Roman" pitchFamily="18" charset="0"/>
            </a:rPr>
            <a:t>варіантів</a:t>
          </a: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kern="1200" dirty="0" err="1" smtClean="0">
              <a:latin typeface="Times New Roman" pitchFamily="18" charset="0"/>
              <a:cs typeface="Times New Roman" pitchFamily="18" charset="0"/>
            </a:rPr>
            <a:t>відповідей</a:t>
          </a: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, з </a:t>
          </a:r>
          <a:r>
            <a:rPr lang="ru-RU" sz="2800" b="1" kern="1200" dirty="0" err="1" smtClean="0">
              <a:latin typeface="Times New Roman" pitchFamily="18" charset="0"/>
              <a:cs typeface="Times New Roman" pitchFamily="18" charset="0"/>
            </a:rPr>
            <a:t>яких</a:t>
          </a: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kern="1200" dirty="0" err="1" smtClean="0">
              <a:latin typeface="Times New Roman" pitchFamily="18" charset="0"/>
              <a:cs typeface="Times New Roman" pitchFamily="18" charset="0"/>
            </a:rPr>
            <a:t>лише</a:t>
          </a: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 один</a:t>
          </a:r>
          <a:endParaRPr lang="uk-UA" sz="28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800" b="1" kern="1200" dirty="0" smtClean="0">
              <a:latin typeface="Times New Roman" pitchFamily="18" charset="0"/>
              <a:cs typeface="Times New Roman" pitchFamily="18" charset="0"/>
            </a:rPr>
            <a:t>правильний</a:t>
          </a:r>
          <a:endParaRPr lang="en-US" sz="39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92" y="0"/>
        <a:ext cx="4111100" cy="482453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4038090" y="75422"/>
          <a:ext cx="4747886" cy="460168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О</a:t>
          </a:r>
          <a:r>
            <a:rPr lang="uk-UA" sz="3200" b="1" kern="1200" dirty="0" err="1" smtClean="0">
              <a:latin typeface="Times New Roman" pitchFamily="18" charset="0"/>
              <a:cs typeface="Times New Roman" pitchFamily="18" charset="0"/>
            </a:rPr>
            <a:t>цінюється</a:t>
          </a:r>
          <a:r>
            <a:rPr lang="uk-UA" sz="3200" b="1" kern="1200" dirty="0" smtClean="0">
              <a:latin typeface="Times New Roman" pitchFamily="18" charset="0"/>
              <a:cs typeface="Times New Roman" pitchFamily="18" charset="0"/>
            </a:rPr>
            <a:t> в </a:t>
          </a:r>
          <a:r>
            <a:rPr lang="ru-RU" sz="32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0, 1, 2, 3 </a:t>
          </a:r>
          <a:r>
            <a:rPr lang="ru-RU" sz="3200" b="1" kern="1200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4</a:t>
          </a: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b="1" kern="1200" dirty="0" err="1" smtClean="0">
              <a:latin typeface="Times New Roman" pitchFamily="18" charset="0"/>
              <a:cs typeface="Times New Roman" pitchFamily="18" charset="0"/>
            </a:rPr>
            <a:t>тестових</a:t>
          </a: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b="1" kern="1200" dirty="0" err="1" smtClean="0">
              <a:latin typeface="Times New Roman" pitchFamily="18" charset="0"/>
              <a:cs typeface="Times New Roman" pitchFamily="18" charset="0"/>
            </a:rPr>
            <a:t>бали</a:t>
          </a: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:</a:t>
          </a:r>
          <a:endParaRPr lang="en-US" sz="28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1 бал 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за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кожну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правильно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встановлену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відповідність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(«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логічну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пару»); </a:t>
          </a:r>
          <a:endParaRPr lang="en-US" sz="28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0 </a:t>
          </a:r>
          <a:r>
            <a:rPr lang="ru-RU" sz="2800" b="1" kern="1200" dirty="0" err="1" smtClean="0">
              <a:latin typeface="Times New Roman" pitchFamily="18" charset="0"/>
              <a:cs typeface="Times New Roman" pitchFamily="18" charset="0"/>
            </a:rPr>
            <a:t>балів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якщо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не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вказано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жодної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правильної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логічної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пари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відповіді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завдання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не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надано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uk-UA" sz="2800" kern="1200" dirty="0" smtClean="0">
            <a:latin typeface="Times New Roman" pitchFamily="18" charset="0"/>
            <a:cs typeface="Times New Roman" pitchFamily="18" charset="0"/>
          </a:endParaRPr>
        </a:p>
      </dsp:txBody>
      <dsp:txXfrm rot="5400000">
        <a:off x="4038090" y="75422"/>
        <a:ext cx="4747886" cy="4601682"/>
      </dsp:txXfrm>
    </dsp:sp>
    <dsp:sp modelId="{7E429971-BC57-430F-BB25-C0574E5E39E3}">
      <dsp:nvSpPr>
        <dsp:cNvPr id="0" name=""/>
        <dsp:cNvSpPr/>
      </dsp:nvSpPr>
      <dsp:spPr>
        <a:xfrm>
          <a:off x="92" y="0"/>
          <a:ext cx="4111100" cy="474788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itchFamily="18" charset="0"/>
              <a:cs typeface="Times New Roman" pitchFamily="18" charset="0"/>
            </a:rPr>
            <a:t>До кожного завдання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подано </a:t>
          </a:r>
          <a:r>
            <a:rPr lang="ru-RU" sz="2400" b="1" kern="1200" dirty="0" err="1" smtClean="0">
              <a:latin typeface="Times New Roman" pitchFamily="18" charset="0"/>
              <a:cs typeface="Times New Roman" pitchFamily="18" charset="0"/>
            </a:rPr>
            <a:t>інформацію</a:t>
          </a: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b="1" kern="1200" dirty="0" err="1" smtClean="0">
              <a:latin typeface="Times New Roman" pitchFamily="18" charset="0"/>
              <a:cs typeface="Times New Roman" pitchFamily="18" charset="0"/>
            </a:rPr>
            <a:t>позначену</a:t>
          </a: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 цифрами (</a:t>
          </a:r>
          <a:r>
            <a:rPr lang="ru-RU" sz="2400" b="1" kern="1200" dirty="0" err="1" smtClean="0">
              <a:latin typeface="Times New Roman" pitchFamily="18" charset="0"/>
              <a:cs typeface="Times New Roman" pitchFamily="18" charset="0"/>
            </a:rPr>
            <a:t>ліворуч</a:t>
          </a: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) і буквами (</a:t>
          </a:r>
          <a:r>
            <a:rPr lang="ru-RU" sz="2400" b="1" kern="1200" dirty="0" err="1" smtClean="0">
              <a:latin typeface="Times New Roman" pitchFamily="18" charset="0"/>
              <a:cs typeface="Times New Roman" pitchFamily="18" charset="0"/>
            </a:rPr>
            <a:t>праворуч</a:t>
          </a: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). </a:t>
          </a:r>
          <a:r>
            <a:rPr lang="ru-RU" sz="2400" b="1" kern="1200" dirty="0" err="1" smtClean="0">
              <a:latin typeface="Times New Roman" pitchFamily="18" charset="0"/>
              <a:cs typeface="Times New Roman" pitchFamily="18" charset="0"/>
            </a:rPr>
            <a:t>Щоб</a:t>
          </a:r>
          <a:endParaRPr lang="uk-UA" sz="24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latin typeface="Times New Roman" pitchFamily="18" charset="0"/>
              <a:cs typeface="Times New Roman" pitchFamily="18" charset="0"/>
            </a:rPr>
            <a:t>виконати</a:t>
          </a: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kern="1200" dirty="0" err="1" smtClean="0">
              <a:latin typeface="Times New Roman" pitchFamily="18" charset="0"/>
              <a:cs typeface="Times New Roman" pitchFamily="18" charset="0"/>
            </a:rPr>
            <a:t>завдання</a:t>
          </a: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b="1" kern="1200" dirty="0" err="1" smtClean="0">
              <a:latin typeface="Times New Roman" pitchFamily="18" charset="0"/>
              <a:cs typeface="Times New Roman" pitchFamily="18" charset="0"/>
            </a:rPr>
            <a:t>необхідно</a:t>
          </a: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kern="1200" dirty="0" err="1" smtClean="0">
              <a:latin typeface="Times New Roman" pitchFamily="18" charset="0"/>
              <a:cs typeface="Times New Roman" pitchFamily="18" charset="0"/>
            </a:rPr>
            <a:t>встановити</a:t>
          </a: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kern="1200" dirty="0" err="1" smtClean="0">
              <a:latin typeface="Times New Roman" pitchFamily="18" charset="0"/>
              <a:cs typeface="Times New Roman" pitchFamily="18" charset="0"/>
            </a:rPr>
            <a:t>відповідність</a:t>
          </a: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kern="1200" dirty="0" err="1" smtClean="0">
              <a:latin typeface="Times New Roman" pitchFamily="18" charset="0"/>
              <a:cs typeface="Times New Roman" pitchFamily="18" charset="0"/>
            </a:rPr>
            <a:t>інформації</a:t>
          </a: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b="1" kern="1200" dirty="0" err="1" smtClean="0">
              <a:latin typeface="Times New Roman" pitchFamily="18" charset="0"/>
              <a:cs typeface="Times New Roman" pitchFamily="18" charset="0"/>
            </a:rPr>
            <a:t>позначеної</a:t>
          </a:r>
          <a:endParaRPr lang="uk-UA" sz="24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цифрами та буквами (</a:t>
          </a:r>
          <a:r>
            <a:rPr lang="ru-RU" sz="2400" b="1" kern="1200" dirty="0" err="1" smtClean="0">
              <a:latin typeface="Times New Roman" pitchFamily="18" charset="0"/>
              <a:cs typeface="Times New Roman" pitchFamily="18" charset="0"/>
            </a:rPr>
            <a:t>утворити</a:t>
          </a: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 «</a:t>
          </a:r>
          <a:r>
            <a:rPr lang="ru-RU" sz="2400" b="1" kern="1200" dirty="0" err="1" smtClean="0">
              <a:latin typeface="Times New Roman" pitchFamily="18" charset="0"/>
              <a:cs typeface="Times New Roman" pitchFamily="18" charset="0"/>
            </a:rPr>
            <a:t>логічні</a:t>
          </a: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 пари»).</a:t>
          </a:r>
          <a:endParaRPr lang="en-US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92" y="0"/>
        <a:ext cx="4111100" cy="474788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3218039" y="-99602"/>
          <a:ext cx="5395325" cy="559453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1" kern="1200" dirty="0" err="1" smtClean="0">
              <a:latin typeface="Times New Roman" pitchFamily="18" charset="0"/>
              <a:cs typeface="Times New Roman" pitchFamily="18" charset="0"/>
            </a:rPr>
            <a:t>Завдання</a:t>
          </a: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 з </a:t>
          </a:r>
          <a:r>
            <a:rPr lang="ru-RU" sz="2200" b="1" kern="1200" dirty="0" err="1" smtClean="0">
              <a:latin typeface="Times New Roman" pitchFamily="18" charset="0"/>
              <a:cs typeface="Times New Roman" pitchFamily="18" charset="0"/>
            </a:rPr>
            <a:t>розгорнутою</a:t>
          </a: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1" kern="1200" dirty="0" err="1" smtClean="0">
              <a:latin typeface="Times New Roman" pitchFamily="18" charset="0"/>
              <a:cs typeface="Times New Roman" pitchFamily="18" charset="0"/>
            </a:rPr>
            <a:t>відповіддю</a:t>
          </a: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1" kern="1200" dirty="0" err="1" smtClean="0">
              <a:latin typeface="Times New Roman" pitchFamily="18" charset="0"/>
              <a:cs typeface="Times New Roman" pitchFamily="18" charset="0"/>
            </a:rPr>
            <a:t>оцінюється</a:t>
          </a: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1" kern="1200" dirty="0" err="1" smtClean="0">
              <a:latin typeface="Times New Roman" pitchFamily="18" charset="0"/>
              <a:cs typeface="Times New Roman" pitchFamily="18" charset="0"/>
            </a:rPr>
            <a:t>від</a:t>
          </a: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 0 до 20 </a:t>
          </a:r>
          <a:r>
            <a:rPr lang="ru-RU" sz="2200" b="1" kern="1200" dirty="0" err="1" smtClean="0">
              <a:latin typeface="Times New Roman" pitchFamily="18" charset="0"/>
              <a:cs typeface="Times New Roman" pitchFamily="18" charset="0"/>
            </a:rPr>
            <a:t>тестових</a:t>
          </a: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1" kern="1200" dirty="0" err="1" smtClean="0">
              <a:latin typeface="Times New Roman" pitchFamily="18" charset="0"/>
              <a:cs typeface="Times New Roman" pitchFamily="18" charset="0"/>
            </a:rPr>
            <a:t>балів</a:t>
          </a: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 за </a:t>
          </a:r>
          <a:r>
            <a:rPr lang="ru-RU" sz="2200" b="1" kern="1200" dirty="0" err="1" smtClean="0">
              <a:latin typeface="Times New Roman" pitchFamily="18" charset="0"/>
              <a:cs typeface="Times New Roman" pitchFamily="18" charset="0"/>
            </a:rPr>
            <a:t>критеріями</a:t>
          </a: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1" kern="1200" dirty="0" err="1" smtClean="0">
              <a:latin typeface="Times New Roman" pitchFamily="18" charset="0"/>
              <a:cs typeface="Times New Roman" pitchFamily="18" charset="0"/>
            </a:rPr>
            <a:t>змісту</a:t>
          </a: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200" b="1" kern="1200" dirty="0" err="1" smtClean="0">
              <a:latin typeface="Times New Roman" pitchFamily="18" charset="0"/>
              <a:cs typeface="Times New Roman" pitchFamily="18" charset="0"/>
            </a:rPr>
            <a:t>мовного</a:t>
          </a: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1" kern="1200" dirty="0" err="1" smtClean="0">
              <a:latin typeface="Times New Roman" pitchFamily="18" charset="0"/>
              <a:cs typeface="Times New Roman" pitchFamily="18" charset="0"/>
            </a:rPr>
            <a:t>оформлення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:                                                     </a:t>
          </a: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1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. Теза: 0, 1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2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тестових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бали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.                              </a:t>
          </a: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2.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Аргументи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: 0, 1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2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тестових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бали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.                </a:t>
          </a: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3а. 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Приклад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із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літератури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чи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інших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видів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мистецтва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: 0, 1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2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тестових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бали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.                     </a:t>
          </a: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3б. 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Приклад,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є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історичним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фактом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випадком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із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життя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: 0, 1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2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тестових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бали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.         </a:t>
          </a: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4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Логічність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послідовність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: 0, 1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2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тестових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бали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.                                                                                                            </a:t>
          </a: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5.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Висновок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: 0, 1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2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тестових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бали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.                   </a:t>
          </a: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6а.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Орфографія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пунктуація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: 0, 1, 2, 3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4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тестових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бали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.                                                          </a:t>
          </a: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6б. 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Лексика,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граматика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стилістика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: 0, 1, 2, 3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4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тестових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бали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en-US" sz="2200" b="1" u="sng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3218039" y="-99602"/>
        <a:ext cx="5395325" cy="5594530"/>
      </dsp:txXfrm>
    </dsp:sp>
    <dsp:sp modelId="{7E429971-BC57-430F-BB25-C0574E5E39E3}">
      <dsp:nvSpPr>
        <dsp:cNvPr id="0" name=""/>
        <dsp:cNvSpPr/>
      </dsp:nvSpPr>
      <dsp:spPr>
        <a:xfrm>
          <a:off x="1886" y="0"/>
          <a:ext cx="3114663" cy="5395325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Завдання цієї форми передбачає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створення</a:t>
          </a:r>
          <a:r>
            <a:rPr lang="ru-RU" sz="2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учасником</a:t>
          </a:r>
          <a:r>
            <a:rPr lang="ru-RU" sz="2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тестування</a:t>
          </a:r>
          <a:r>
            <a:rPr lang="ru-RU" sz="2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власного</a:t>
          </a:r>
          <a:r>
            <a:rPr lang="ru-RU" sz="2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аргументативного</a:t>
          </a:r>
          <a:r>
            <a:rPr lang="ru-RU" sz="2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висловлення</a:t>
          </a:r>
          <a:r>
            <a:rPr lang="ru-RU" sz="2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на</a:t>
          </a:r>
          <a:endParaRPr lang="uk-UA" sz="2400" b="1" kern="1200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дискусійну</a:t>
          </a:r>
          <a:r>
            <a:rPr lang="ru-RU" sz="2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тему (бланк </a:t>
          </a:r>
          <a:r>
            <a:rPr lang="ru-RU" sz="24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відповідей</a:t>
          </a:r>
          <a:r>
            <a:rPr lang="ru-RU" sz="2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Б)</a:t>
          </a:r>
          <a:endParaRPr lang="en-US" sz="24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86" y="0"/>
        <a:ext cx="3114663" cy="539532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3999766" y="111426"/>
          <a:ext cx="4824536" cy="460168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Оцінюється в 0 </a:t>
          </a:r>
          <a:r>
            <a:rPr lang="ru-RU" sz="2800" b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8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1 </a:t>
          </a:r>
          <a:r>
            <a:rPr lang="ru-RU" sz="2800" b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тестовий</a:t>
          </a:r>
          <a:r>
            <a:rPr lang="ru-RU" sz="28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бал:</a:t>
          </a:r>
          <a:endParaRPr lang="en-US" sz="28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1 бал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, якщо вказано правильну відповідь; </a:t>
          </a:r>
          <a:endParaRPr lang="uk-UA" sz="2800" kern="1200" dirty="0" smtClean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0 балів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, якщо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вказано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неправильну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2800" kern="1200" dirty="0" smtClean="0">
              <a:latin typeface="Times New Roman" pitchFamily="18" charset="0"/>
              <a:cs typeface="Times New Roman" pitchFamily="18" charset="0"/>
            </a:rPr>
            <a:t>відповідь, або вказано більше однієї відповіді, або відповіді не надано.</a:t>
          </a:r>
        </a:p>
      </dsp:txBody>
      <dsp:txXfrm rot="5400000">
        <a:off x="3999766" y="111426"/>
        <a:ext cx="4824536" cy="4601682"/>
      </dsp:txXfrm>
    </dsp:sp>
    <dsp:sp modelId="{7E429971-BC57-430F-BB25-C0574E5E39E3}">
      <dsp:nvSpPr>
        <dsp:cNvPr id="0" name=""/>
        <dsp:cNvSpPr/>
      </dsp:nvSpPr>
      <dsp:spPr>
        <a:xfrm>
          <a:off x="92" y="0"/>
          <a:ext cx="4111100" cy="482453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800" b="1" kern="1200" dirty="0" smtClean="0">
              <a:latin typeface="Times New Roman" pitchFamily="18" charset="0"/>
              <a:cs typeface="Times New Roman" pitchFamily="18" charset="0"/>
            </a:rPr>
            <a:t>До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кожного </a:t>
          </a:r>
          <a:r>
            <a:rPr lang="ru-RU" sz="2800" b="1" kern="1200" dirty="0" err="1" smtClean="0">
              <a:latin typeface="Times New Roman" pitchFamily="18" charset="0"/>
              <a:cs typeface="Times New Roman" pitchFamily="18" charset="0"/>
            </a:rPr>
            <a:t>із</a:t>
          </a: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kern="1200" dirty="0" err="1" smtClean="0">
              <a:latin typeface="Times New Roman" pitchFamily="18" charset="0"/>
              <a:cs typeface="Times New Roman" pitchFamily="18" charset="0"/>
            </a:rPr>
            <a:t>завдань</a:t>
          </a: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 подано </a:t>
          </a:r>
          <a:r>
            <a:rPr lang="ru-RU" sz="2800" b="1" kern="1200" dirty="0" err="1" smtClean="0">
              <a:latin typeface="Times New Roman" pitchFamily="18" charset="0"/>
              <a:cs typeface="Times New Roman" pitchFamily="18" charset="0"/>
            </a:rPr>
            <a:t>чотири</a:t>
          </a: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kern="1200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kern="1200" dirty="0" err="1" smtClean="0">
              <a:latin typeface="Times New Roman" pitchFamily="18" charset="0"/>
              <a:cs typeface="Times New Roman" pitchFamily="18" charset="0"/>
            </a:rPr>
            <a:t>п’ять</a:t>
          </a: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kern="1200" dirty="0" err="1" smtClean="0">
              <a:latin typeface="Times New Roman" pitchFamily="18" charset="0"/>
              <a:cs typeface="Times New Roman" pitchFamily="18" charset="0"/>
            </a:rPr>
            <a:t>варіантів</a:t>
          </a: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kern="1200" dirty="0" err="1" smtClean="0">
              <a:latin typeface="Times New Roman" pitchFamily="18" charset="0"/>
              <a:cs typeface="Times New Roman" pitchFamily="18" charset="0"/>
            </a:rPr>
            <a:t>відповідей</a:t>
          </a: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, з </a:t>
          </a:r>
          <a:r>
            <a:rPr lang="ru-RU" sz="2800" b="1" kern="1200" dirty="0" err="1" smtClean="0">
              <a:latin typeface="Times New Roman" pitchFamily="18" charset="0"/>
              <a:cs typeface="Times New Roman" pitchFamily="18" charset="0"/>
            </a:rPr>
            <a:t>яких</a:t>
          </a: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kern="1200" dirty="0" err="1" smtClean="0">
              <a:latin typeface="Times New Roman" pitchFamily="18" charset="0"/>
              <a:cs typeface="Times New Roman" pitchFamily="18" charset="0"/>
            </a:rPr>
            <a:t>лише</a:t>
          </a: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 один</a:t>
          </a:r>
          <a:endParaRPr lang="uk-UA" sz="28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800" b="1" kern="1200" dirty="0" smtClean="0">
              <a:latin typeface="Times New Roman" pitchFamily="18" charset="0"/>
              <a:cs typeface="Times New Roman" pitchFamily="18" charset="0"/>
            </a:rPr>
            <a:t>правильний</a:t>
          </a:r>
          <a:br>
            <a:rPr lang="uk-UA" sz="2800" b="1" kern="1200" dirty="0" smtClean="0">
              <a:latin typeface="Times New Roman" pitchFamily="18" charset="0"/>
              <a:cs typeface="Times New Roman" pitchFamily="18" charset="0"/>
            </a:rPr>
          </a:br>
          <a:r>
            <a:rPr lang="uk-UA" sz="2800" b="1" kern="1200" dirty="0" smtClean="0">
              <a:latin typeface="Times New Roman" pitchFamily="18" charset="0"/>
              <a:cs typeface="Times New Roman" pitchFamily="18" charset="0"/>
            </a:rPr>
            <a:t>(бланк відповідей </a:t>
          </a:r>
          <a:r>
            <a:rPr lang="uk-UA" sz="28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А</a:t>
          </a:r>
          <a:r>
            <a:rPr lang="uk-UA" sz="2800" b="1" kern="1200" dirty="0" smtClean="0">
              <a:latin typeface="Times New Roman" pitchFamily="18" charset="0"/>
              <a:cs typeface="Times New Roman" pitchFamily="18" charset="0"/>
            </a:rPr>
            <a:t> (базовий рівень) і А+ (поглиблений рівень))</a:t>
          </a:r>
          <a:endParaRPr lang="en-US" sz="39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92" y="0"/>
        <a:ext cx="4111100" cy="482453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4038090" y="75422"/>
          <a:ext cx="4747886" cy="460168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О</a:t>
          </a:r>
          <a:r>
            <a:rPr lang="uk-UA" sz="3200" b="1" kern="1200" dirty="0" err="1" smtClean="0">
              <a:latin typeface="Times New Roman" pitchFamily="18" charset="0"/>
              <a:cs typeface="Times New Roman" pitchFamily="18" charset="0"/>
            </a:rPr>
            <a:t>цінюється</a:t>
          </a:r>
          <a:r>
            <a:rPr lang="uk-UA" sz="3200" b="1" kern="1200" dirty="0" smtClean="0">
              <a:latin typeface="Times New Roman" pitchFamily="18" charset="0"/>
              <a:cs typeface="Times New Roman" pitchFamily="18" charset="0"/>
            </a:rPr>
            <a:t> в </a:t>
          </a:r>
          <a:r>
            <a:rPr lang="ru-RU" sz="32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0, 1, 2, 3 </a:t>
          </a:r>
          <a:r>
            <a:rPr lang="ru-RU" sz="3200" b="1" kern="1200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4</a:t>
          </a: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b="1" kern="1200" dirty="0" err="1" smtClean="0">
              <a:latin typeface="Times New Roman" pitchFamily="18" charset="0"/>
              <a:cs typeface="Times New Roman" pitchFamily="18" charset="0"/>
            </a:rPr>
            <a:t>тестових</a:t>
          </a: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b="1" kern="1200" dirty="0" err="1" smtClean="0">
              <a:latin typeface="Times New Roman" pitchFamily="18" charset="0"/>
              <a:cs typeface="Times New Roman" pitchFamily="18" charset="0"/>
            </a:rPr>
            <a:t>бали</a:t>
          </a: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:</a:t>
          </a:r>
          <a:endParaRPr lang="en-US" sz="28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1 бал 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за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кожну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правильно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встановлену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відповідність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(«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логічну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пару»); </a:t>
          </a:r>
          <a:endParaRPr lang="en-US" sz="28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0 </a:t>
          </a:r>
          <a:r>
            <a:rPr lang="ru-RU" sz="2800" b="1" kern="1200" dirty="0" err="1" smtClean="0">
              <a:latin typeface="Times New Roman" pitchFamily="18" charset="0"/>
              <a:cs typeface="Times New Roman" pitchFamily="18" charset="0"/>
            </a:rPr>
            <a:t>балів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якщо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не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вказано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жодної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правильної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логічної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пари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відповіді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завдання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не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надано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uk-UA" sz="2800" kern="1200" dirty="0" smtClean="0">
            <a:latin typeface="Times New Roman" pitchFamily="18" charset="0"/>
            <a:cs typeface="Times New Roman" pitchFamily="18" charset="0"/>
          </a:endParaRPr>
        </a:p>
      </dsp:txBody>
      <dsp:txXfrm rot="5400000">
        <a:off x="4038090" y="75422"/>
        <a:ext cx="4747886" cy="4601682"/>
      </dsp:txXfrm>
    </dsp:sp>
    <dsp:sp modelId="{7E429971-BC57-430F-BB25-C0574E5E39E3}">
      <dsp:nvSpPr>
        <dsp:cNvPr id="0" name=""/>
        <dsp:cNvSpPr/>
      </dsp:nvSpPr>
      <dsp:spPr>
        <a:xfrm>
          <a:off x="92" y="0"/>
          <a:ext cx="4111100" cy="474788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>
              <a:latin typeface="Times New Roman" pitchFamily="18" charset="0"/>
              <a:cs typeface="Times New Roman" pitchFamily="18" charset="0"/>
            </a:rPr>
            <a:t>До кожного завдання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подано </a:t>
          </a:r>
          <a:r>
            <a:rPr lang="ru-RU" sz="2100" b="1" kern="1200" dirty="0" err="1" smtClean="0">
              <a:latin typeface="Times New Roman" pitchFamily="18" charset="0"/>
              <a:cs typeface="Times New Roman" pitchFamily="18" charset="0"/>
            </a:rPr>
            <a:t>інформацію</a:t>
          </a: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100" b="1" kern="1200" dirty="0" err="1" smtClean="0">
              <a:latin typeface="Times New Roman" pitchFamily="18" charset="0"/>
              <a:cs typeface="Times New Roman" pitchFamily="18" charset="0"/>
            </a:rPr>
            <a:t>позначену</a:t>
          </a: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 цифрами (</a:t>
          </a:r>
          <a:r>
            <a:rPr lang="ru-RU" sz="2100" b="1" kern="1200" dirty="0" err="1" smtClean="0">
              <a:latin typeface="Times New Roman" pitchFamily="18" charset="0"/>
              <a:cs typeface="Times New Roman" pitchFamily="18" charset="0"/>
            </a:rPr>
            <a:t>ліворуч</a:t>
          </a: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) і буквами (</a:t>
          </a:r>
          <a:r>
            <a:rPr lang="ru-RU" sz="2100" b="1" kern="1200" dirty="0" err="1" smtClean="0">
              <a:latin typeface="Times New Roman" pitchFamily="18" charset="0"/>
              <a:cs typeface="Times New Roman" pitchFamily="18" charset="0"/>
            </a:rPr>
            <a:t>праворуч</a:t>
          </a: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). </a:t>
          </a:r>
          <a:r>
            <a:rPr lang="ru-RU" sz="2100" b="1" kern="1200" dirty="0" err="1" smtClean="0">
              <a:latin typeface="Times New Roman" pitchFamily="18" charset="0"/>
              <a:cs typeface="Times New Roman" pitchFamily="18" charset="0"/>
            </a:rPr>
            <a:t>Щоб</a:t>
          </a:r>
          <a:endParaRPr lang="uk-UA" sz="21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err="1" smtClean="0">
              <a:latin typeface="Times New Roman" pitchFamily="18" charset="0"/>
              <a:cs typeface="Times New Roman" pitchFamily="18" charset="0"/>
            </a:rPr>
            <a:t>виконати</a:t>
          </a: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b="1" kern="1200" dirty="0" err="1" smtClean="0">
              <a:latin typeface="Times New Roman" pitchFamily="18" charset="0"/>
              <a:cs typeface="Times New Roman" pitchFamily="18" charset="0"/>
            </a:rPr>
            <a:t>завдання</a:t>
          </a: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100" b="1" kern="1200" dirty="0" err="1" smtClean="0">
              <a:latin typeface="Times New Roman" pitchFamily="18" charset="0"/>
              <a:cs typeface="Times New Roman" pitchFamily="18" charset="0"/>
            </a:rPr>
            <a:t>необхідно</a:t>
          </a: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b="1" kern="1200" dirty="0" err="1" smtClean="0">
              <a:latin typeface="Times New Roman" pitchFamily="18" charset="0"/>
              <a:cs typeface="Times New Roman" pitchFamily="18" charset="0"/>
            </a:rPr>
            <a:t>встановити</a:t>
          </a: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b="1" kern="1200" dirty="0" err="1" smtClean="0">
              <a:latin typeface="Times New Roman" pitchFamily="18" charset="0"/>
              <a:cs typeface="Times New Roman" pitchFamily="18" charset="0"/>
            </a:rPr>
            <a:t>відповідність</a:t>
          </a: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b="1" kern="1200" dirty="0" err="1" smtClean="0">
              <a:latin typeface="Times New Roman" pitchFamily="18" charset="0"/>
              <a:cs typeface="Times New Roman" pitchFamily="18" charset="0"/>
            </a:rPr>
            <a:t>інформації</a:t>
          </a: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100" b="1" kern="1200" dirty="0" err="1" smtClean="0">
              <a:latin typeface="Times New Roman" pitchFamily="18" charset="0"/>
              <a:cs typeface="Times New Roman" pitchFamily="18" charset="0"/>
            </a:rPr>
            <a:t>позначеної</a:t>
          </a:r>
          <a:endParaRPr lang="uk-UA" sz="21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цифрами та буквами (</a:t>
          </a:r>
          <a:r>
            <a:rPr lang="ru-RU" sz="2100" b="1" kern="1200" dirty="0" err="1" smtClean="0">
              <a:latin typeface="Times New Roman" pitchFamily="18" charset="0"/>
              <a:cs typeface="Times New Roman" pitchFamily="18" charset="0"/>
            </a:rPr>
            <a:t>утворити</a:t>
          </a: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 «</a:t>
          </a:r>
          <a:r>
            <a:rPr lang="ru-RU" sz="2100" b="1" kern="1200" dirty="0" err="1" smtClean="0">
              <a:latin typeface="Times New Roman" pitchFamily="18" charset="0"/>
              <a:cs typeface="Times New Roman" pitchFamily="18" charset="0"/>
            </a:rPr>
            <a:t>логічні</a:t>
          </a: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 пари»).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>
              <a:latin typeface="Times New Roman" pitchFamily="18" charset="0"/>
              <a:cs typeface="Times New Roman" pitchFamily="18" charset="0"/>
            </a:rPr>
            <a:t>Бланк відповідей </a:t>
          </a:r>
          <a:r>
            <a:rPr lang="uk-UA" sz="2100" b="1" u="sng" kern="1200" dirty="0" smtClean="0">
              <a:latin typeface="Times New Roman" pitchFamily="18" charset="0"/>
              <a:cs typeface="Times New Roman" pitchFamily="18" charset="0"/>
            </a:rPr>
            <a:t>А</a:t>
          </a:r>
          <a:r>
            <a:rPr lang="uk-UA" sz="2100" b="1" kern="1200" dirty="0" smtClean="0">
              <a:latin typeface="Times New Roman" pitchFamily="18" charset="0"/>
              <a:cs typeface="Times New Roman" pitchFamily="18" charset="0"/>
            </a:rPr>
            <a:t>     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>
              <a:latin typeface="Times New Roman" pitchFamily="18" charset="0"/>
              <a:cs typeface="Times New Roman" pitchFamily="18" charset="0"/>
            </a:rPr>
            <a:t> (базовий рівень)</a:t>
          </a:r>
          <a:endParaRPr lang="en-US" sz="2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92" y="0"/>
        <a:ext cx="4111100" cy="4747886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4002122" y="111426"/>
          <a:ext cx="4819824" cy="460168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kern="1200" dirty="0" err="1" smtClean="0">
              <a:latin typeface="Times New Roman" pitchFamily="18" charset="0"/>
              <a:cs typeface="Times New Roman" pitchFamily="18" charset="0"/>
            </a:rPr>
            <a:t>Оцінюється</a:t>
          </a: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 в </a:t>
          </a:r>
          <a:r>
            <a:rPr lang="ru-RU" sz="2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0,1,2</a:t>
          </a: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kern="1200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3 </a:t>
          </a:r>
          <a:r>
            <a:rPr lang="ru-RU" sz="2400" b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бали</a:t>
          </a:r>
          <a:r>
            <a:rPr lang="ru-RU" sz="2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:</a:t>
          </a:r>
          <a:endParaRPr lang="en-US" sz="24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3 </a:t>
          </a:r>
          <a:r>
            <a:rPr lang="ru-RU" sz="2400" b="1" kern="1200" dirty="0" err="1" smtClean="0">
              <a:latin typeface="Times New Roman" pitchFamily="18" charset="0"/>
              <a:cs typeface="Times New Roman" pitchFamily="18" charset="0"/>
            </a:rPr>
            <a:t>бали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якщо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правильно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вказано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послідовність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усіх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подій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;</a:t>
          </a:r>
          <a:endParaRPr lang="uk-UA" sz="2400" kern="1200" dirty="0" smtClean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2 </a:t>
          </a:r>
          <a:r>
            <a:rPr lang="ru-RU" sz="2400" b="1" kern="1200" dirty="0" err="1" smtClean="0">
              <a:latin typeface="Times New Roman" pitchFamily="18" charset="0"/>
              <a:cs typeface="Times New Roman" pitchFamily="18" charset="0"/>
            </a:rPr>
            <a:t>бали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якщо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вказано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першу та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останню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події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;</a:t>
          </a:r>
          <a:endParaRPr lang="uk-UA" sz="2400" kern="1200" dirty="0" smtClean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1 бал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якщо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вказано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першу,або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останню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події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; </a:t>
          </a:r>
          <a:endParaRPr lang="uk-UA" sz="2400" kern="1200" dirty="0" smtClean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0 балів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, якщо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вказано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неправильну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2400" kern="1200" dirty="0" smtClean="0">
              <a:latin typeface="Times New Roman" pitchFamily="18" charset="0"/>
              <a:cs typeface="Times New Roman" pitchFamily="18" charset="0"/>
            </a:rPr>
            <a:t>відповідь, або вказано більше однієї відповіді, або відповіді не надано.</a:t>
          </a:r>
        </a:p>
      </dsp:txBody>
      <dsp:txXfrm rot="5400000">
        <a:off x="4002122" y="111426"/>
        <a:ext cx="4819824" cy="4601682"/>
      </dsp:txXfrm>
    </dsp:sp>
    <dsp:sp modelId="{7E429971-BC57-430F-BB25-C0574E5E39E3}">
      <dsp:nvSpPr>
        <dsp:cNvPr id="0" name=""/>
        <dsp:cNvSpPr/>
      </dsp:nvSpPr>
      <dsp:spPr>
        <a:xfrm>
          <a:off x="214884" y="2355"/>
          <a:ext cx="4111100" cy="481982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 До кожного </a:t>
          </a:r>
          <a:r>
            <a:rPr lang="ru-RU" sz="2400" b="1" kern="1200" dirty="0" err="1" smtClean="0">
              <a:latin typeface="Times New Roman" pitchFamily="18" charset="0"/>
              <a:cs typeface="Times New Roman" pitchFamily="18" charset="0"/>
            </a:rPr>
            <a:t>завдання</a:t>
          </a: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 подано </a:t>
          </a:r>
          <a:r>
            <a:rPr lang="uk-UA" sz="2400" b="1" kern="1200" dirty="0" smtClean="0">
              <a:latin typeface="Times New Roman" pitchFamily="18" charset="0"/>
              <a:cs typeface="Times New Roman" pitchFamily="18" charset="0"/>
            </a:rPr>
            <a:t>перелік явищ (фактів), позначених буквами, які потрібно розташувати в правильній послідовності, де перше явище (факт) має відповідати цифрі 1, друге – 2 і т.д.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400" b="1" kern="1200" dirty="0" smtClean="0">
              <a:latin typeface="Times New Roman" pitchFamily="18" charset="0"/>
              <a:cs typeface="Times New Roman" pitchFamily="18" charset="0"/>
            </a:rPr>
            <a:t>(бланк відповідей А+ - поглиблений рівень)</a:t>
          </a:r>
          <a:endParaRPr lang="en-US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4884" y="2355"/>
        <a:ext cx="4111100" cy="481982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4002122" y="111426"/>
          <a:ext cx="4819824" cy="460168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Оцінюється в 0, 1, </a:t>
          </a:r>
          <a:r>
            <a:rPr lang="ru-RU" sz="2800" b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8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2 </a:t>
          </a:r>
          <a:r>
            <a:rPr lang="ru-RU" sz="2800" b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бали</a:t>
          </a:r>
          <a:r>
            <a:rPr lang="ru-RU" sz="28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:</a:t>
          </a:r>
          <a:endParaRPr lang="en-US" sz="28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2 бали, </a:t>
          </a:r>
          <a:r>
            <a:rPr lang="uk-UA" sz="2800" b="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якщо надано повну правильну відповідь на поставлене запитання;</a:t>
          </a:r>
          <a:endParaRPr lang="en-US" sz="2800" b="0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1 бал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якщо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надано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неповну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відповідь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;</a:t>
          </a:r>
          <a:endParaRPr lang="uk-UA" sz="2800" kern="1200" dirty="0" smtClean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0 балів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якщо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2800" kern="1200" dirty="0" smtClean="0">
              <a:latin typeface="Times New Roman" pitchFamily="18" charset="0"/>
              <a:cs typeface="Times New Roman" pitchFamily="18" charset="0"/>
            </a:rPr>
            <a:t>відповідь відсутня або вона не правильна.</a:t>
          </a:r>
        </a:p>
      </dsp:txBody>
      <dsp:txXfrm rot="5400000">
        <a:off x="4002122" y="111426"/>
        <a:ext cx="4819824" cy="4601682"/>
      </dsp:txXfrm>
    </dsp:sp>
    <dsp:sp modelId="{7E429971-BC57-430F-BB25-C0574E5E39E3}">
      <dsp:nvSpPr>
        <dsp:cNvPr id="0" name=""/>
        <dsp:cNvSpPr/>
      </dsp:nvSpPr>
      <dsp:spPr>
        <a:xfrm>
          <a:off x="92" y="0"/>
          <a:ext cx="4111100" cy="481982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400" b="1" kern="1200" dirty="0" smtClean="0">
              <a:latin typeface="Times New Roman" pitchFamily="18" charset="0"/>
              <a:cs typeface="Times New Roman" pitchFamily="18" charset="0"/>
            </a:rPr>
            <a:t>Завдання цієї форми передбачає відповідь на поставлені до тексту запитання з використанням інформації з тексту, а також застосування знань і вмінь з курсу української мови. До кожного завдання учасник ЗНО самостійно формулює відповідь (бланк Б+ - поглиблений рівень</a:t>
          </a:r>
          <a:r>
            <a:rPr lang="uk-UA" sz="2800" b="1" kern="1200" dirty="0" smtClean="0">
              <a:latin typeface="Times New Roman" pitchFamily="18" charset="0"/>
              <a:cs typeface="Times New Roman" pitchFamily="18" charset="0"/>
            </a:rPr>
            <a:t>).</a:t>
          </a:r>
          <a:endParaRPr lang="en-US" sz="39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92" y="0"/>
        <a:ext cx="4111100" cy="4819824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3218039" y="-99602"/>
          <a:ext cx="5395325" cy="559453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1" kern="1200" dirty="0" err="1" smtClean="0">
              <a:latin typeface="Times New Roman" pitchFamily="18" charset="0"/>
              <a:cs typeface="Times New Roman" pitchFamily="18" charset="0"/>
            </a:rPr>
            <a:t>Завдання</a:t>
          </a: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 з </a:t>
          </a:r>
          <a:r>
            <a:rPr lang="ru-RU" sz="2200" b="1" kern="1200" dirty="0" err="1" smtClean="0">
              <a:latin typeface="Times New Roman" pitchFamily="18" charset="0"/>
              <a:cs typeface="Times New Roman" pitchFamily="18" charset="0"/>
            </a:rPr>
            <a:t>розгорнутою</a:t>
          </a: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1" kern="1200" dirty="0" err="1" smtClean="0">
              <a:latin typeface="Times New Roman" pitchFamily="18" charset="0"/>
              <a:cs typeface="Times New Roman" pitchFamily="18" charset="0"/>
            </a:rPr>
            <a:t>відповіддю</a:t>
          </a: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1" kern="1200" dirty="0" err="1" smtClean="0">
              <a:latin typeface="Times New Roman" pitchFamily="18" charset="0"/>
              <a:cs typeface="Times New Roman" pitchFamily="18" charset="0"/>
            </a:rPr>
            <a:t>оцінюється</a:t>
          </a: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1" kern="1200" dirty="0" err="1" smtClean="0">
              <a:latin typeface="Times New Roman" pitchFamily="18" charset="0"/>
              <a:cs typeface="Times New Roman" pitchFamily="18" charset="0"/>
            </a:rPr>
            <a:t>від</a:t>
          </a: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 0 до 20 </a:t>
          </a:r>
          <a:r>
            <a:rPr lang="ru-RU" sz="2200" b="1" kern="1200" dirty="0" err="1" smtClean="0">
              <a:latin typeface="Times New Roman" pitchFamily="18" charset="0"/>
              <a:cs typeface="Times New Roman" pitchFamily="18" charset="0"/>
            </a:rPr>
            <a:t>тестових</a:t>
          </a: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1" kern="1200" dirty="0" err="1" smtClean="0">
              <a:latin typeface="Times New Roman" pitchFamily="18" charset="0"/>
              <a:cs typeface="Times New Roman" pitchFamily="18" charset="0"/>
            </a:rPr>
            <a:t>балів</a:t>
          </a: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 за </a:t>
          </a:r>
          <a:r>
            <a:rPr lang="ru-RU" sz="2200" b="1" kern="1200" dirty="0" err="1" smtClean="0">
              <a:latin typeface="Times New Roman" pitchFamily="18" charset="0"/>
              <a:cs typeface="Times New Roman" pitchFamily="18" charset="0"/>
            </a:rPr>
            <a:t>критеріями</a:t>
          </a: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1" kern="1200" dirty="0" err="1" smtClean="0">
              <a:latin typeface="Times New Roman" pitchFamily="18" charset="0"/>
              <a:cs typeface="Times New Roman" pitchFamily="18" charset="0"/>
            </a:rPr>
            <a:t>змісту</a:t>
          </a: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200" b="1" kern="1200" dirty="0" err="1" smtClean="0">
              <a:latin typeface="Times New Roman" pitchFamily="18" charset="0"/>
              <a:cs typeface="Times New Roman" pitchFamily="18" charset="0"/>
            </a:rPr>
            <a:t>мовного</a:t>
          </a: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1" kern="1200" dirty="0" err="1" smtClean="0">
              <a:latin typeface="Times New Roman" pitchFamily="18" charset="0"/>
              <a:cs typeface="Times New Roman" pitchFamily="18" charset="0"/>
            </a:rPr>
            <a:t>оформлення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:                                                     </a:t>
          </a: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1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. Теза: 0, 1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2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тестових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бали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.                              </a:t>
          </a: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2.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Аргументи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: 0, 1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2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тестових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бали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.                </a:t>
          </a: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3а. 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Приклад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із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літератури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чи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інших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видів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мистецтва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: 0, 1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2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тестових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бали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.                     </a:t>
          </a: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3б. 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Приклад,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є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історичним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фактом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випадком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із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життя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: 0, 1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2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тестових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бали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.         </a:t>
          </a: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4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Логічність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послідовність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: 0, 1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2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тестових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бали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.                                                                                                            </a:t>
          </a: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5.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Висновок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: 0, 1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2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тестових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бали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.                   </a:t>
          </a: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6а.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Орфографія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пунктуація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: 0, 1, 2, 3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4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тестових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бали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.                                                          </a:t>
          </a: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6б. 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Лексика,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граматика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стилістика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: 0, 1, 2, 3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4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тестових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бали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en-US" sz="2200" b="1" u="sng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3218039" y="-99602"/>
        <a:ext cx="5395325" cy="5594530"/>
      </dsp:txXfrm>
    </dsp:sp>
    <dsp:sp modelId="{7E429971-BC57-430F-BB25-C0574E5E39E3}">
      <dsp:nvSpPr>
        <dsp:cNvPr id="0" name=""/>
        <dsp:cNvSpPr/>
      </dsp:nvSpPr>
      <dsp:spPr>
        <a:xfrm>
          <a:off x="1886" y="0"/>
          <a:ext cx="3114663" cy="5395325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Завдання цієї форми передбачає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створення</a:t>
          </a:r>
          <a:r>
            <a:rPr lang="ru-RU" sz="2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учасником</a:t>
          </a:r>
          <a:r>
            <a:rPr lang="ru-RU" sz="2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тестування</a:t>
          </a:r>
          <a:r>
            <a:rPr lang="ru-RU" sz="2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власного</a:t>
          </a:r>
          <a:r>
            <a:rPr lang="ru-RU" sz="2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аргументативного</a:t>
          </a:r>
          <a:r>
            <a:rPr lang="ru-RU" sz="2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висловлення</a:t>
          </a:r>
          <a:r>
            <a:rPr lang="ru-RU" sz="2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на</a:t>
          </a:r>
          <a:endParaRPr lang="uk-UA" sz="2400" b="1" kern="1200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дискусійну</a:t>
          </a:r>
          <a:r>
            <a:rPr lang="ru-RU" sz="2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тему (бланк </a:t>
          </a:r>
          <a:r>
            <a:rPr lang="ru-RU" sz="24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відповідей</a:t>
          </a:r>
          <a:r>
            <a:rPr lang="ru-RU" sz="2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Б)</a:t>
          </a:r>
          <a:endParaRPr lang="en-US" sz="24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86" y="0"/>
        <a:ext cx="3114663" cy="5395325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B1B84D-4D7A-447D-B5C7-F1D5DC532FCE}">
      <dsp:nvSpPr>
        <dsp:cNvPr id="0" name=""/>
        <dsp:cNvSpPr/>
      </dsp:nvSpPr>
      <dsp:spPr>
        <a:xfrm rot="5400000">
          <a:off x="4293852" y="-2552781"/>
          <a:ext cx="1273461" cy="6521898"/>
        </a:xfrm>
        <a:prstGeom prst="round2SameRect">
          <a:avLst/>
        </a:prstGeom>
        <a:solidFill>
          <a:schemeClr val="bg1">
            <a:alpha val="9000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i="1" kern="1200" dirty="0" smtClean="0"/>
            <a:t>Недостатній об’єм знань, недостатній рівень сформованості навичок роботи з тестовими завданнями, нездатність оперувати системою навчальних понять предмета, змістом навчального матеріалу. Дані труднощі, насамперед, пов’язані з результативністю навчання у школі...</a:t>
          </a:r>
          <a:endParaRPr lang="uk-UA" sz="1600" kern="1200" dirty="0"/>
        </a:p>
      </dsp:txBody>
      <dsp:txXfrm rot="5400000">
        <a:off x="4293852" y="-2552781"/>
        <a:ext cx="1273461" cy="6521898"/>
      </dsp:txXfrm>
    </dsp:sp>
    <dsp:sp modelId="{733356E2-B93B-43AA-B380-8B11117AC9C8}">
      <dsp:nvSpPr>
        <dsp:cNvPr id="0" name=""/>
        <dsp:cNvSpPr/>
      </dsp:nvSpPr>
      <dsp:spPr>
        <a:xfrm>
          <a:off x="414" y="2139"/>
          <a:ext cx="1669219" cy="141205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effectLst/>
            </a:rPr>
            <a:t>пізнавальні</a:t>
          </a:r>
          <a:endParaRPr lang="uk-UA" sz="1800" kern="1200" dirty="0">
            <a:effectLst/>
          </a:endParaRPr>
        </a:p>
      </dsp:txBody>
      <dsp:txXfrm>
        <a:off x="414" y="2139"/>
        <a:ext cx="1669219" cy="1412057"/>
      </dsp:txXfrm>
    </dsp:sp>
    <dsp:sp modelId="{B51600DD-2D29-430E-BEB3-544E23625FE0}">
      <dsp:nvSpPr>
        <dsp:cNvPr id="0" name=""/>
        <dsp:cNvSpPr/>
      </dsp:nvSpPr>
      <dsp:spPr>
        <a:xfrm rot="5400000">
          <a:off x="4246329" y="-1091140"/>
          <a:ext cx="1400241" cy="6563938"/>
        </a:xfrm>
        <a:prstGeom prst="round2SameRect">
          <a:avLst/>
        </a:prstGeom>
        <a:solidFill>
          <a:schemeClr val="bg1">
            <a:alpha val="9000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i="1" kern="1200" dirty="0" smtClean="0"/>
            <a:t>Неадекватна  самооцінка, темп діяльності, специфіка  мислення, підвищений рівень тривоги, що призводить до  дезорганізації діяльності, зниження концентрації уваги і працездатності. </a:t>
          </a:r>
          <a:endParaRPr lang="uk-UA" sz="1600" kern="1200" dirty="0"/>
        </a:p>
      </dsp:txBody>
      <dsp:txXfrm rot="5400000">
        <a:off x="4246329" y="-1091140"/>
        <a:ext cx="1400241" cy="6563938"/>
      </dsp:txXfrm>
    </dsp:sp>
    <dsp:sp modelId="{EEC736EC-CC32-4256-ACDC-B41039945BED}">
      <dsp:nvSpPr>
        <dsp:cNvPr id="0" name=""/>
        <dsp:cNvSpPr/>
      </dsp:nvSpPr>
      <dsp:spPr>
        <a:xfrm>
          <a:off x="414" y="1484800"/>
          <a:ext cx="1664067" cy="141205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effectLst/>
            </a:rPr>
            <a:t>особистісні</a:t>
          </a:r>
          <a:endParaRPr lang="uk-UA" sz="1800" kern="1200" dirty="0">
            <a:effectLst/>
          </a:endParaRPr>
        </a:p>
      </dsp:txBody>
      <dsp:txXfrm>
        <a:off x="414" y="1484800"/>
        <a:ext cx="1664067" cy="1412057"/>
      </dsp:txXfrm>
    </dsp:sp>
    <dsp:sp modelId="{BC48842F-0030-48F3-873A-1964FDA138E3}">
      <dsp:nvSpPr>
        <dsp:cNvPr id="0" name=""/>
        <dsp:cNvSpPr/>
      </dsp:nvSpPr>
      <dsp:spPr>
        <a:xfrm rot="5400000">
          <a:off x="4307962" y="415764"/>
          <a:ext cx="1326995" cy="6515451"/>
        </a:xfrm>
        <a:prstGeom prst="round2SameRect">
          <a:avLst/>
        </a:prstGeom>
        <a:solidFill>
          <a:schemeClr val="bg1">
            <a:alpha val="9000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i="1" kern="1200" dirty="0" smtClean="0"/>
            <a:t>Недостатнє знайомство із процедурою тестування.</a:t>
          </a:r>
          <a:endParaRPr lang="uk-UA" sz="1600" kern="1200" dirty="0"/>
        </a:p>
      </dsp:txBody>
      <dsp:txXfrm rot="5400000">
        <a:off x="4307962" y="415764"/>
        <a:ext cx="1326995" cy="6515451"/>
      </dsp:txXfrm>
    </dsp:sp>
    <dsp:sp modelId="{C20EA918-1609-4DC2-9F44-D714F88C8647}">
      <dsp:nvSpPr>
        <dsp:cNvPr id="0" name=""/>
        <dsp:cNvSpPr/>
      </dsp:nvSpPr>
      <dsp:spPr>
        <a:xfrm>
          <a:off x="414" y="2967460"/>
          <a:ext cx="1713320" cy="141205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процесуальні</a:t>
          </a:r>
          <a:endParaRPr lang="uk-UA" sz="1800" kern="1200" dirty="0"/>
        </a:p>
      </dsp:txBody>
      <dsp:txXfrm>
        <a:off x="414" y="2967460"/>
        <a:ext cx="1713320" cy="14120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B8A31-DFE4-4B05-8DB0-3237A7673C08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34BBF-C48B-4483-A1A9-C2FFE92013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1" dirty="0" smtClean="0"/>
              <a:t>Animated title moves behind</a:t>
            </a:r>
            <a:r>
              <a:rPr lang="en-US" sz="1400" b="1" baseline="0" dirty="0" smtClean="0"/>
              <a:t> picture</a:t>
            </a:r>
            <a:endParaRPr lang="en-US" sz="14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(Intermediate)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shape effects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Slides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Layout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Blank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Rectangles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Rectangle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option from the left)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the slide, drag to draw a rectangle.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the rectangle.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Tools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do the following: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Height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.17”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Width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9.5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rectangle slightly above the middle of the slide.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the rectangle. On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Arrange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point to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Align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Align to Slide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Align Left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Tools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the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Styles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the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Outline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Outline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Tools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Styles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dialog box launcher.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dialog box,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until two stops appear in the slider.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customize the gradient stops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first stop in the slider,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Orange, Accent 6, Darker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50%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(fifth row, 10</a:t>
            </a:r>
            <a:r>
              <a:rPr lang="en-US" sz="1200" b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next stop in the slider,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Orange, Accent 6, Darker 25%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(fourth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row, 10</a:t>
            </a:r>
            <a:r>
              <a:rPr lang="en-US" sz="1200" b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option from the left).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“heading” text box</a:t>
            </a:r>
            <a:r>
              <a:rPr lang="en-US" sz="1200" baseline="0" dirty="0" smtClean="0"/>
              <a:t> on this slide, do the following: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b="0" dirty="0" smtClean="0"/>
              <a:t>On the </a:t>
            </a:r>
            <a:r>
              <a:rPr lang="en-US" sz="1200" b="1" dirty="0" smtClean="0"/>
              <a:t>Insert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Text</a:t>
            </a:r>
            <a:r>
              <a:rPr lang="en-US" sz="1200" b="0" baseline="0" dirty="0" smtClean="0"/>
              <a:t> group, select </a:t>
            </a:r>
            <a:r>
              <a:rPr lang="en-US" sz="1200" b="1" baseline="0" dirty="0" smtClean="0"/>
              <a:t>Text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Box</a:t>
            </a:r>
            <a:r>
              <a:rPr lang="en-US" sz="1200" b="0" baseline="0" dirty="0" smtClean="0"/>
              <a:t>. O</a:t>
            </a:r>
            <a:r>
              <a:rPr lang="en-US" sz="1200" dirty="0" smtClean="0"/>
              <a:t>n the slide, drag to draw a text box.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Enter the heading text, and then select text</a:t>
            </a:r>
            <a:r>
              <a:rPr lang="en-US" sz="1200" baseline="0" dirty="0" smtClean="0"/>
              <a:t>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Font</a:t>
            </a:r>
            <a:r>
              <a:rPr lang="en-US" sz="1200" baseline="0" dirty="0" smtClean="0"/>
              <a:t> group,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Font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Calibri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Font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Size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38</a:t>
            </a:r>
            <a:r>
              <a:rPr lang="en-US" sz="120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Bold</a:t>
            </a:r>
            <a:r>
              <a:rPr lang="en-US" sz="1200" b="0" baseline="0" dirty="0" smtClean="0"/>
              <a:t>.</a:t>
            </a:r>
            <a:endParaRPr lang="en-US" sz="1200" b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Click the arrow next to </a:t>
            </a:r>
            <a:r>
              <a:rPr lang="en-US" sz="1200" b="1" baseline="0" dirty="0" smtClean="0"/>
              <a:t>Font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Color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Theme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Colors</a:t>
            </a:r>
            <a:r>
              <a:rPr lang="en-US" sz="1200" baseline="0" dirty="0" smtClean="0"/>
              <a:t> click </a:t>
            </a:r>
            <a:r>
              <a:rPr lang="en-US" sz="1200" b="1" baseline="0" dirty="0" smtClean="0"/>
              <a:t>Orange, Accent 6, Darker 25% </a:t>
            </a:r>
            <a:r>
              <a:rPr lang="en-US" sz="1200" baseline="0" dirty="0" smtClean="0"/>
              <a:t>(fourth row, 10</a:t>
            </a:r>
            <a:r>
              <a:rPr lang="en-US" sz="1200" baseline="30000" dirty="0" smtClean="0"/>
              <a:t>th</a:t>
            </a:r>
            <a:r>
              <a:rPr lang="en-US" sz="1200" baseline="0" dirty="0" smtClean="0"/>
              <a:t> option from the left).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Paragraph</a:t>
            </a:r>
            <a:r>
              <a:rPr lang="en-US" sz="1200" b="0" baseline="0" dirty="0" smtClean="0"/>
              <a:t> group, click </a:t>
            </a:r>
            <a:r>
              <a:rPr lang="en-US" sz="1200" b="1" baseline="0" dirty="0" smtClean="0"/>
              <a:t>Align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Text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Left</a:t>
            </a:r>
            <a:r>
              <a:rPr lang="en-US" sz="1200" b="0" baseline="0" dirty="0" smtClean="0"/>
              <a:t>.</a:t>
            </a:r>
            <a:endParaRPr lang="en-US" sz="1200" b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b="0" dirty="0" smtClean="0"/>
              <a:t>Drag the text box just above the rectangle, in the right half of the slide. </a:t>
            </a:r>
            <a:endParaRPr lang="en-US" sz="1200" b="0" baseline="0" dirty="0" smtClean="0"/>
          </a:p>
          <a:p>
            <a:pPr marL="228600" indent="-228600">
              <a:buFont typeface="+mj-lt"/>
              <a:buAutoNum type="arabicPeriod"/>
            </a:pP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endParaRPr lang="en-US" sz="1200" dirty="0" smtClean="0"/>
          </a:p>
          <a:p>
            <a:pPr marL="228600" indent="-228600">
              <a:buFont typeface="+mj-lt"/>
              <a:buNone/>
            </a:pPr>
            <a:r>
              <a:rPr lang="en-US" sz="1200" dirty="0" smtClean="0"/>
              <a:t>To reproduce the second text box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 smtClean="0"/>
              <a:t>On the </a:t>
            </a:r>
            <a:r>
              <a:rPr lang="en-US" sz="1200" b="1" dirty="0" smtClean="0"/>
              <a:t>Insert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Text</a:t>
            </a:r>
            <a:r>
              <a:rPr lang="en-US" sz="1200" b="0" baseline="0" dirty="0" smtClean="0"/>
              <a:t> group, click </a:t>
            </a:r>
            <a:r>
              <a:rPr lang="en-US" sz="1200" b="1" baseline="0" dirty="0" smtClean="0"/>
              <a:t>Text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Box</a:t>
            </a:r>
            <a:r>
              <a:rPr lang="en-US" sz="1200" b="0" baseline="0" dirty="0" smtClean="0"/>
              <a:t>. O</a:t>
            </a:r>
            <a:r>
              <a:rPr lang="en-US" sz="1200" dirty="0" smtClean="0"/>
              <a:t>n the slide, drag to draw a text box.</a:t>
            </a:r>
            <a:endParaRPr lang="en-US" sz="1200" b="1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Enter </a:t>
            </a:r>
            <a:r>
              <a:rPr lang="en-US" sz="1200" i="0" dirty="0" smtClean="0"/>
              <a:t>three lines of text with paragraph breaks, </a:t>
            </a:r>
            <a:r>
              <a:rPr lang="en-US" sz="1200" dirty="0" smtClean="0"/>
              <a:t>and then select the text. On the </a:t>
            </a:r>
            <a:r>
              <a:rPr lang="en-US" sz="1200" b="1" dirty="0" smtClean="0"/>
              <a:t>Home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Font</a:t>
            </a:r>
            <a:r>
              <a:rPr lang="en-US" sz="1200" dirty="0" smtClean="0"/>
              <a:t> group,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dirty="0" smtClean="0"/>
              <a:t>In the </a:t>
            </a:r>
            <a:r>
              <a:rPr lang="en-US" sz="1200" b="1" dirty="0" smtClean="0"/>
              <a:t>Font</a:t>
            </a:r>
            <a:r>
              <a:rPr lang="en-US" sz="1200" dirty="0" smtClean="0"/>
              <a:t> list, select </a:t>
            </a:r>
            <a:r>
              <a:rPr lang="en-US" sz="1200" b="1" dirty="0" smtClean="0"/>
              <a:t>Calibri</a:t>
            </a:r>
            <a:r>
              <a:rPr lang="en-US" sz="120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dirty="0" smtClean="0"/>
              <a:t>In</a:t>
            </a:r>
            <a:r>
              <a:rPr lang="en-US" sz="1200" baseline="0" dirty="0" smtClean="0"/>
              <a:t> the </a:t>
            </a:r>
            <a:r>
              <a:rPr lang="en-US" sz="1200" b="1" baseline="0" dirty="0" smtClean="0"/>
              <a:t>Font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Size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28</a:t>
            </a:r>
            <a:r>
              <a:rPr lang="en-US" sz="1200" b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Bold</a:t>
            </a:r>
            <a:r>
              <a:rPr lang="en-US" sz="1200" baseline="0" dirty="0" smtClean="0"/>
              <a:t>.</a:t>
            </a:r>
            <a:endParaRPr lang="en-US" sz="120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Click the arrow next to </a:t>
            </a:r>
            <a:r>
              <a:rPr lang="en-US" sz="1200" b="1" baseline="0" dirty="0" smtClean="0"/>
              <a:t>Font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Color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Theme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Colors</a:t>
            </a:r>
            <a:r>
              <a:rPr lang="en-US" sz="1200" baseline="0" dirty="0" smtClean="0"/>
              <a:t> click </a:t>
            </a:r>
            <a:r>
              <a:rPr lang="en-US" sz="1200" b="1" baseline="0" dirty="0" smtClean="0"/>
              <a:t>White, Background 1 </a:t>
            </a:r>
            <a:r>
              <a:rPr lang="en-US" sz="1200" baseline="0" dirty="0" smtClean="0"/>
              <a:t>(first row, first option from the left).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 smtClean="0"/>
              <a:t>On the </a:t>
            </a:r>
            <a:r>
              <a:rPr lang="en-US" sz="1200" b="1" dirty="0" smtClean="0"/>
              <a:t>Home</a:t>
            </a:r>
            <a:r>
              <a:rPr lang="en-US" sz="1200" b="0" dirty="0" smtClean="0"/>
              <a:t> tab,</a:t>
            </a:r>
            <a:r>
              <a:rPr lang="en-US" sz="1200" b="0" baseline="0" dirty="0" smtClean="0"/>
              <a:t> in the </a:t>
            </a:r>
            <a:r>
              <a:rPr lang="en-US" sz="1200" b="1" baseline="0" dirty="0" smtClean="0"/>
              <a:t>Paragraph</a:t>
            </a:r>
            <a:r>
              <a:rPr lang="en-US" sz="1200" b="0" baseline="0" dirty="0" smtClean="0"/>
              <a:t> group, click the </a:t>
            </a:r>
            <a:r>
              <a:rPr lang="en-US" sz="1200" b="1" baseline="0" dirty="0" smtClean="0"/>
              <a:t>Paragraph</a:t>
            </a:r>
            <a:r>
              <a:rPr lang="en-US" sz="1200" b="0" baseline="0" dirty="0" smtClean="0"/>
              <a:t> dialog box launcher. In the </a:t>
            </a:r>
            <a:r>
              <a:rPr lang="en-US" sz="1200" b="1" baseline="0" dirty="0" smtClean="0"/>
              <a:t>Paragraph</a:t>
            </a:r>
            <a:r>
              <a:rPr lang="en-US" sz="1200" b="0" baseline="0" dirty="0" smtClean="0"/>
              <a:t> dialog box,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Indents and Spacing </a:t>
            </a:r>
            <a:r>
              <a:rPr lang="en-US" sz="1200" b="0" baseline="0" dirty="0" smtClean="0"/>
              <a:t>tab, under </a:t>
            </a:r>
            <a:r>
              <a:rPr lang="en-US" sz="1200" b="1" baseline="0" dirty="0" smtClean="0"/>
              <a:t>General</a:t>
            </a:r>
            <a:r>
              <a:rPr lang="en-US" sz="1200" b="0" baseline="0" dirty="0" smtClean="0"/>
              <a:t>, select </a:t>
            </a:r>
            <a:r>
              <a:rPr lang="en-US" sz="1200" b="1" baseline="0" dirty="0" smtClean="0"/>
              <a:t>Left</a:t>
            </a:r>
            <a:r>
              <a:rPr lang="en-US" sz="1200" b="0" baseline="0" dirty="0" smtClean="0"/>
              <a:t> in the </a:t>
            </a:r>
            <a:r>
              <a:rPr lang="en-US" sz="1200" b="1" baseline="0" dirty="0" smtClean="0"/>
              <a:t>Alignment</a:t>
            </a:r>
            <a:r>
              <a:rPr lang="en-US" sz="1200" b="0" baseline="0" dirty="0" smtClean="0"/>
              <a:t> box.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baseline="0" dirty="0" smtClean="0"/>
              <a:t>Under </a:t>
            </a:r>
            <a:r>
              <a:rPr lang="en-US" sz="1200" b="1" baseline="0" dirty="0" smtClean="0"/>
              <a:t>Spacing</a:t>
            </a:r>
            <a:r>
              <a:rPr lang="en-US" sz="1200" b="0" baseline="0" dirty="0" smtClean="0"/>
              <a:t>, select </a:t>
            </a:r>
            <a:r>
              <a:rPr lang="en-US" sz="1200" b="1" baseline="0" dirty="0" smtClean="0"/>
              <a:t>12</a:t>
            </a:r>
            <a:r>
              <a:rPr lang="en-US" sz="1200" b="0" baseline="0" dirty="0" smtClean="0"/>
              <a:t> in the </a:t>
            </a:r>
            <a:r>
              <a:rPr lang="en-US" sz="1200" b="1" baseline="0" dirty="0" smtClean="0"/>
              <a:t>After</a:t>
            </a:r>
            <a:r>
              <a:rPr lang="en-US" sz="1200" b="0" baseline="0" dirty="0" smtClean="0"/>
              <a:t> box.</a:t>
            </a:r>
            <a:endParaRPr lang="en-US" sz="1200" b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b="0" dirty="0" smtClean="0"/>
              <a:t>Drag the second text box onto</a:t>
            </a:r>
            <a:r>
              <a:rPr lang="en-US" sz="1200" b="0" baseline="0" dirty="0" smtClean="0"/>
              <a:t> the rectangle, below the “heading” text box. </a:t>
            </a:r>
            <a:endParaRPr lang="en-US" sz="1200" b="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full-color picture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 smtClean="0"/>
              <a:t>On the </a:t>
            </a:r>
            <a:r>
              <a:rPr lang="en-US" sz="1200" b="1" dirty="0" smtClean="0"/>
              <a:t>Insert</a:t>
            </a:r>
            <a:r>
              <a:rPr lang="en-US" sz="1200" b="0" dirty="0" smtClean="0"/>
              <a:t> tab, in the </a:t>
            </a:r>
            <a:r>
              <a:rPr lang="en-US" sz="1200" b="1" dirty="0" smtClean="0"/>
              <a:t>Images </a:t>
            </a:r>
            <a:r>
              <a:rPr lang="en-US" sz="1200" b="0" dirty="0" smtClean="0"/>
              <a:t>group, click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Picture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Insert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Picture</a:t>
            </a:r>
            <a:r>
              <a:rPr lang="en-US" sz="1200" b="0" baseline="0" dirty="0" smtClean="0"/>
              <a:t> dialog box, select a picture, and then click </a:t>
            </a:r>
            <a:r>
              <a:rPr lang="en-US" sz="1200" b="1" baseline="0" dirty="0" smtClean="0"/>
              <a:t>Insert</a:t>
            </a:r>
            <a:r>
              <a:rPr lang="en-US" sz="1200" b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>
                <a:latin typeface="+mn-lt"/>
              </a:rPr>
              <a:t>On the slide, select the picture.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Position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 launcher.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Picture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resize or crop the image so that the height is set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5.08”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width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set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2.61”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To crop the picture,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position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 To resize the picture,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 smtClean="0"/>
              <a:t>Also in the </a:t>
            </a:r>
            <a:r>
              <a:rPr lang="en-US" sz="1200" b="1" dirty="0" smtClean="0"/>
              <a:t>Format Picture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dialog box, click </a:t>
            </a:r>
            <a:r>
              <a:rPr lang="en-US" sz="1200" b="1" baseline="0" dirty="0" smtClean="0"/>
              <a:t>Glow and Soft Edges </a:t>
            </a:r>
            <a:r>
              <a:rPr lang="en-US" sz="1200" b="0" baseline="0" dirty="0" smtClean="0"/>
              <a:t>in the left pane, and then, in the </a:t>
            </a:r>
            <a:r>
              <a:rPr lang="en-US" sz="1200" b="1" baseline="0" dirty="0" smtClean="0"/>
              <a:t>Glow and Soft Edges </a:t>
            </a:r>
            <a:r>
              <a:rPr lang="en-US" sz="1200" b="0" baseline="0" dirty="0" smtClean="0"/>
              <a:t>pane,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baseline="0" dirty="0" smtClean="0"/>
              <a:t>Under </a:t>
            </a:r>
            <a:r>
              <a:rPr lang="en-US" sz="1200" b="1" baseline="0" dirty="0" smtClean="0"/>
              <a:t>Glow</a:t>
            </a:r>
            <a:r>
              <a:rPr lang="en-US" sz="1200" b="0" baseline="0" dirty="0" smtClean="0"/>
              <a:t>, click the button next to </a:t>
            </a:r>
            <a:r>
              <a:rPr lang="en-US" sz="1200" b="1" baseline="0" dirty="0" smtClean="0"/>
              <a:t>Presets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Blue, 5 </a:t>
            </a:r>
            <a:r>
              <a:rPr lang="en-US" sz="1200" b="1" baseline="0" dirty="0" err="1" smtClean="0"/>
              <a:t>pt</a:t>
            </a:r>
            <a:r>
              <a:rPr lang="en-US" sz="1200" b="1" baseline="0" dirty="0" smtClean="0"/>
              <a:t> glow Accent color 1 </a:t>
            </a:r>
            <a:r>
              <a:rPr lang="en-US" sz="1200" b="0" baseline="0" dirty="0" smtClean="0"/>
              <a:t>(first row, first option from the left).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baseline="0" dirty="0" smtClean="0"/>
              <a:t>Click the button next to </a:t>
            </a:r>
            <a:r>
              <a:rPr lang="en-US" sz="1200" b="1" baseline="0" dirty="0" smtClean="0"/>
              <a:t>Color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Theme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Colors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White, Background 1 </a:t>
            </a:r>
            <a:r>
              <a:rPr lang="en-US" sz="1200" b="0" baseline="0" dirty="0" smtClean="0"/>
              <a:t>(first row, first option from the left).</a:t>
            </a:r>
            <a:endParaRPr lang="en-US" sz="1200" b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Drag the full-color picture on top of the rectangle, to the left of the text boxes.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Drawing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Arrange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point to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Align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Align to Slide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Align Top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228600" indent="-228600">
              <a:buFont typeface="+mj-lt"/>
              <a:buAutoNum type="arabicPeriod"/>
            </a:pPr>
            <a:endParaRPr lang="en-US" sz="1200" b="0" dirty="0" smtClean="0"/>
          </a:p>
          <a:p>
            <a:pPr marL="228600" indent="-228600">
              <a:buFont typeface="+mj-lt"/>
              <a:buAutoNum type="arabicPeriod"/>
            </a:pPr>
            <a:endParaRPr lang="en-US" sz="1200" b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dirty="0" smtClean="0"/>
              <a:t>To reproduce the second picture on this slide, do the following:</a:t>
            </a:r>
            <a:endParaRPr lang="en-US" sz="1200" b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b="0" dirty="0" smtClean="0"/>
              <a:t>On</a:t>
            </a:r>
            <a:r>
              <a:rPr lang="en-US" sz="1200" b="0" baseline="0" dirty="0" smtClean="0"/>
              <a:t> the </a:t>
            </a:r>
            <a:r>
              <a:rPr lang="en-US" sz="1200" b="1" baseline="0" dirty="0" smtClean="0"/>
              <a:t>Insert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Images </a:t>
            </a:r>
            <a:r>
              <a:rPr lang="en-US" sz="1200" b="0" baseline="0" dirty="0" smtClean="0"/>
              <a:t>group, click </a:t>
            </a:r>
            <a:r>
              <a:rPr lang="en-US" sz="1200" b="1" baseline="0" dirty="0" smtClean="0"/>
              <a:t>Picture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Insert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Picture</a:t>
            </a:r>
            <a:r>
              <a:rPr lang="en-US" sz="1200" b="0" baseline="0" dirty="0" smtClean="0"/>
              <a:t> dialog box, select the same picture, and then click </a:t>
            </a:r>
            <a:r>
              <a:rPr lang="en-US" sz="1200" b="1" baseline="0" dirty="0" smtClean="0"/>
              <a:t>Insert</a:t>
            </a:r>
            <a:r>
              <a:rPr lang="en-US" sz="1200" b="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>
                <a:latin typeface="+mn-lt"/>
              </a:rPr>
              <a:t>On the slide, select the picture. On the slide, select the picture.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Position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 launcher.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Picture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resize or crop the image so that the height is set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2.44”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width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set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2.61”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To crop the picture,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position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 To resize the picture,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On the slide, drag the new picture directly below the first one, and then, in the </a:t>
            </a:r>
            <a:r>
              <a:rPr lang="en-US" sz="1200" b="1" baseline="0" dirty="0" smtClean="0"/>
              <a:t>Format Picture </a:t>
            </a:r>
            <a:r>
              <a:rPr lang="en-US" sz="1200" b="0" baseline="0" dirty="0" smtClean="0"/>
              <a:t>dialog box, in the </a:t>
            </a:r>
            <a:r>
              <a:rPr lang="en-US" sz="1200" b="1" baseline="0" dirty="0" smtClean="0"/>
              <a:t>Crop</a:t>
            </a:r>
            <a:r>
              <a:rPr lang="en-US" sz="1200" b="0" baseline="0" dirty="0" smtClean="0"/>
              <a:t> tab, under </a:t>
            </a:r>
            <a:r>
              <a:rPr lang="en-US" sz="1200" b="1" baseline="0" dirty="0" smtClean="0"/>
              <a:t>Picture Position</a:t>
            </a:r>
            <a:r>
              <a:rPr lang="en-US" sz="1200" b="0" baseline="0" dirty="0" smtClean="0"/>
              <a:t>, adjust the </a:t>
            </a:r>
            <a:r>
              <a:rPr lang="en-US" sz="1200" b="1" baseline="0" dirty="0" smtClean="0"/>
              <a:t>Offset X </a:t>
            </a:r>
            <a:r>
              <a:rPr lang="en-US" sz="1200" b="0" baseline="0" dirty="0" smtClean="0"/>
              <a:t>and </a:t>
            </a:r>
            <a:r>
              <a:rPr lang="en-US" sz="1200" b="1" baseline="0" dirty="0" smtClean="0"/>
              <a:t>Offset Y</a:t>
            </a:r>
            <a:r>
              <a:rPr lang="en-US" sz="1200" b="0" baseline="0" dirty="0" smtClean="0"/>
              <a:t> settings to align the content of the two images so that they appear continuous.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Also in the </a:t>
            </a:r>
            <a:r>
              <a:rPr lang="en-US" sz="1200" b="1" baseline="0" dirty="0" smtClean="0"/>
              <a:t>Format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Picture</a:t>
            </a:r>
            <a:r>
              <a:rPr lang="en-US" sz="1200" b="0" baseline="0" dirty="0" smtClean="0"/>
              <a:t> dialog box, click </a:t>
            </a:r>
            <a:r>
              <a:rPr lang="en-US" sz="1200" b="1" baseline="0" dirty="0" smtClean="0"/>
              <a:t>Picture Corrections</a:t>
            </a:r>
            <a:r>
              <a:rPr lang="en-US" sz="1200" b="0" baseline="0" dirty="0" smtClean="0"/>
              <a:t> in the left pane, and in the </a:t>
            </a:r>
            <a:r>
              <a:rPr lang="en-US" sz="1200" b="1" baseline="0" dirty="0" smtClean="0"/>
              <a:t>Picture Corrections</a:t>
            </a:r>
            <a:r>
              <a:rPr lang="en-US" sz="1200" b="0" baseline="0" dirty="0" smtClean="0"/>
              <a:t> pane, under </a:t>
            </a:r>
            <a:r>
              <a:rPr lang="en-US" sz="1200" b="1" baseline="0" dirty="0" smtClean="0"/>
              <a:t>Brightness and Contrast</a:t>
            </a:r>
            <a:r>
              <a:rPr lang="en-US" sz="1200" b="0" baseline="0" dirty="0" smtClean="0"/>
              <a:t>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Brightness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70%</a:t>
            </a:r>
            <a:r>
              <a:rPr lang="en-US" sz="1200" b="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Contrast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-70%</a:t>
            </a:r>
            <a:r>
              <a:rPr lang="en-US" sz="1200" b="0" baseline="0" dirty="0" smtClean="0"/>
              <a:t>.</a:t>
            </a:r>
            <a:endParaRPr lang="en-US" sz="1200" dirty="0" smtClean="0"/>
          </a:p>
          <a:p>
            <a:pPr marL="228600" lvl="0" indent="-228600">
              <a:buFont typeface="+mj-lt"/>
              <a:buAutoNum type="arabicPeriod"/>
            </a:pP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the smaller picture. On the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Drawing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Arrange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point to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Align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Align to Slide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Align Bottom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Press and hold CTRL, and then select both pictures. On the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Drawing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Arrange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point to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Align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Align Selected Objects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Align Center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 </a:t>
            </a:r>
          </a:p>
          <a:p>
            <a:pPr marL="228600" indent="-228600">
              <a:buFont typeface="+mj-lt"/>
              <a:buNone/>
            </a:pPr>
            <a:endParaRPr lang="en-US" sz="1200" dirty="0" smtClean="0"/>
          </a:p>
          <a:p>
            <a:pPr marL="228600" indent="-228600">
              <a:buFont typeface="+mj-lt"/>
              <a:buNone/>
            </a:pPr>
            <a:endParaRPr lang="en-US" sz="1200" dirty="0" smtClean="0"/>
          </a:p>
          <a:p>
            <a:pPr marL="228600" indent="-228600">
              <a:buFont typeface="+mj-lt"/>
              <a:buNone/>
            </a:pPr>
            <a:r>
              <a:rPr lang="en-US" sz="1200" dirty="0" smtClean="0"/>
              <a:t>To reproduce the animation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On</a:t>
            </a:r>
            <a:r>
              <a:rPr lang="en-US" sz="1200" baseline="0" dirty="0" smtClean="0"/>
              <a:t> the slide, s</a:t>
            </a:r>
            <a:r>
              <a:rPr lang="en-US" sz="1200" dirty="0" smtClean="0"/>
              <a:t>elect the “heading” text</a:t>
            </a:r>
            <a:r>
              <a:rPr lang="en-US" sz="1200" baseline="0" dirty="0" smtClean="0"/>
              <a:t> box.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Advanced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Entrance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Fade.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Previous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Duration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Delay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1.5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On</a:t>
            </a:r>
            <a:r>
              <a:rPr lang="en-US" sz="1200" baseline="0" dirty="0" smtClean="0"/>
              <a:t> the slide, s</a:t>
            </a:r>
            <a:r>
              <a:rPr lang="en-US" sz="1200" dirty="0" smtClean="0"/>
              <a:t>elect the “heading” text</a:t>
            </a:r>
            <a:r>
              <a:rPr lang="en-US" sz="1200" baseline="0" dirty="0" smtClean="0"/>
              <a:t> box.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Advanced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Motion Paths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Lines.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Previous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Duration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Reverse Path Direction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On the slide, select the motion</a:t>
            </a:r>
            <a:r>
              <a:rPr lang="en-US" sz="1200" baseline="0" dirty="0" smtClean="0"/>
              <a:t> path for the “heading” text box</a:t>
            </a:r>
            <a:r>
              <a:rPr lang="en-US" sz="1200" dirty="0" smtClean="0"/>
              <a:t>,</a:t>
            </a:r>
            <a:r>
              <a:rPr lang="en-US" sz="1200" baseline="0" dirty="0" smtClean="0"/>
              <a:t> </a:t>
            </a:r>
            <a:r>
              <a:rPr lang="en-US" sz="1200" dirty="0" smtClean="0"/>
              <a:t>point</a:t>
            </a:r>
            <a:r>
              <a:rPr lang="en-US" sz="1200" baseline="0" dirty="0" smtClean="0"/>
              <a:t> to the starting point (green arrow) of the motion path until the cursor becomes a two-headed arrow. P</a:t>
            </a:r>
            <a:r>
              <a:rPr lang="en-US" sz="1200" i="0" dirty="0" smtClean="0"/>
              <a:t>ress and hold SHIFT,</a:t>
            </a:r>
            <a:r>
              <a:rPr lang="en-US" sz="1200" i="0" baseline="0" dirty="0" smtClean="0"/>
              <a:t> and then </a:t>
            </a:r>
            <a:r>
              <a:rPr lang="en-US" sz="1200" dirty="0" smtClean="0"/>
              <a:t>drag the starting point</a:t>
            </a:r>
            <a:r>
              <a:rPr lang="en-US" sz="1200" baseline="0" dirty="0" smtClean="0"/>
              <a:t> </a:t>
            </a:r>
            <a:r>
              <a:rPr lang="en-US" sz="1200" i="0" baseline="0" dirty="0" smtClean="0"/>
              <a:t>about 1.5”</a:t>
            </a:r>
            <a:r>
              <a:rPr lang="en-US" sz="1200" baseline="0" dirty="0" smtClean="0"/>
              <a:t> off the left edge of the slide. (</a:t>
            </a:r>
            <a:r>
              <a:rPr lang="en-US" sz="1200" b="1" baseline="0" dirty="0" smtClean="0"/>
              <a:t>Note:</a:t>
            </a:r>
            <a:r>
              <a:rPr lang="en-US" sz="1200" baseline="0" dirty="0" smtClean="0"/>
              <a:t> If your lines of text are longer than in the example above, you may need to further increase the length of the motion path. )</a:t>
            </a:r>
            <a:r>
              <a:rPr lang="en-US" sz="1200" dirty="0" smtClean="0"/>
              <a:t>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On</a:t>
            </a:r>
            <a:r>
              <a:rPr lang="en-US" sz="1200" baseline="0" dirty="0" smtClean="0"/>
              <a:t> the slide, s</a:t>
            </a:r>
            <a:r>
              <a:rPr lang="en-US" sz="1200" dirty="0" smtClean="0"/>
              <a:t>elect the second text box. On</a:t>
            </a:r>
            <a:r>
              <a:rPr lang="en-US" sz="1200" baseline="0" dirty="0" smtClean="0"/>
              <a:t> the slide, s</a:t>
            </a:r>
            <a:r>
              <a:rPr lang="en-US" sz="1200" dirty="0" smtClean="0"/>
              <a:t>elect the “heading” text</a:t>
            </a:r>
            <a:r>
              <a:rPr lang="en-US" sz="1200" baseline="0" dirty="0" smtClean="0"/>
              <a:t> box.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Advanced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Entrance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Fade.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group, click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 Additional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Effect Options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 launcher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Fade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Effect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Animate text </a:t>
            </a:r>
            <a:r>
              <a:rPr lang="en-US" sz="1200" baseline="0" dirty="0" smtClean="0"/>
              <a:t>list, select </a:t>
            </a:r>
            <a:r>
              <a:rPr lang="en-US" sz="1200" b="1" baseline="0" dirty="0" smtClean="0"/>
              <a:t>By Letter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% delay between letters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5</a:t>
            </a:r>
            <a:r>
              <a:rPr lang="en-US" sz="1200" baseline="0" dirty="0" smtClean="0"/>
              <a:t>.</a:t>
            </a:r>
            <a:endParaRPr lang="en-US" sz="120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Start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After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Previous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Duration </a:t>
            </a:r>
            <a:r>
              <a:rPr lang="en-US" sz="1200" baseline="0" dirty="0" smtClean="0"/>
              <a:t>list, select </a:t>
            </a:r>
            <a:r>
              <a:rPr lang="en-US" sz="1200" b="1" baseline="0" dirty="0" smtClean="0"/>
              <a:t>0.5 seconds </a:t>
            </a:r>
            <a:r>
              <a:rPr lang="en-US" sz="1200" baseline="0" dirty="0" smtClean="0"/>
              <a:t>(</a:t>
            </a:r>
            <a:r>
              <a:rPr lang="en-US" sz="1200" b="1" baseline="0" dirty="0" smtClean="0"/>
              <a:t>Very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Fast)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Text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Group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text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By 1</a:t>
            </a:r>
            <a:r>
              <a:rPr lang="en-US" sz="1200" b="1" baseline="30000" dirty="0" smtClean="0"/>
              <a:t>st</a:t>
            </a:r>
            <a:r>
              <a:rPr lang="en-US" sz="1200" b="1" baseline="0" dirty="0" smtClean="0"/>
              <a:t> Level Paragraphs</a:t>
            </a:r>
            <a:r>
              <a:rPr lang="en-US" sz="120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</a:t>
            </a:r>
            <a:r>
              <a:rPr lang="en-US" sz="1200" baseline="0" dirty="0" smtClean="0"/>
              <a:t> reproduce the background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 Styles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option from the left).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until three stops appear in the slider.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customize the gradient stops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first stop in the slider,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(first row, first option from the left).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0%.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next stop in the slider,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(first row, first option from the left).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0%.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next stop in the slider,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dirty="0" smtClean="0"/>
              <a:t>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232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227</a:t>
            </a:r>
            <a:r>
              <a:rPr lang="en-US" sz="1200" dirty="0" smtClean="0"/>
              <a:t>, and Blue: </a:t>
            </a:r>
            <a:r>
              <a:rPr lang="en-US" sz="1200" b="1" dirty="0" smtClean="0"/>
              <a:t>216</a:t>
            </a:r>
            <a:r>
              <a:rPr lang="en-US" sz="1200" dirty="0" smtClean="0"/>
              <a:t>.</a:t>
            </a: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r>
              <a:rPr lang="en-US" sz="1400" b="1" dirty="0" smtClean="0"/>
              <a:t>Animated SmartArt</a:t>
            </a:r>
            <a:r>
              <a:rPr lang="en-US" sz="1400" b="1" baseline="0" dirty="0" smtClean="0"/>
              <a:t> vertical list</a:t>
            </a:r>
            <a:endParaRPr lang="en-US" sz="1400" b="1" dirty="0" smtClean="0"/>
          </a:p>
          <a:p>
            <a:r>
              <a:rPr lang="en-US" sz="1400" dirty="0" smtClean="0"/>
              <a:t>(Intermediate)</a:t>
            </a:r>
          </a:p>
          <a:p>
            <a:endParaRPr lang="en-US" sz="100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</a:t>
            </a:r>
            <a:r>
              <a:rPr lang="en-US" sz="1200" dirty="0" err="1" smtClean="0"/>
              <a:t>SmartArt</a:t>
            </a:r>
            <a:r>
              <a:rPr lang="en-US" sz="1200" baseline="0" dirty="0" smtClean="0"/>
              <a:t>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On the </a:t>
            </a:r>
            <a:r>
              <a:rPr lang="en-US" sz="1200" b="1" dirty="0" smtClean="0"/>
              <a:t>Home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Slides</a:t>
            </a:r>
            <a:r>
              <a:rPr lang="en-US" sz="1200" dirty="0" smtClean="0"/>
              <a:t> group, click </a:t>
            </a:r>
            <a:r>
              <a:rPr lang="en-US" sz="1200" b="1" dirty="0" smtClean="0"/>
              <a:t>Layout</a:t>
            </a:r>
            <a:r>
              <a:rPr lang="en-US" sz="1200" dirty="0" smtClean="0"/>
              <a:t>, and then click </a:t>
            </a:r>
            <a:r>
              <a:rPr lang="en-US" sz="1200" b="1" dirty="0" smtClean="0"/>
              <a:t>Blank</a:t>
            </a:r>
            <a:r>
              <a:rPr lang="en-US" sz="120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 smtClean="0"/>
              <a:t>On the </a:t>
            </a:r>
            <a:r>
              <a:rPr lang="en-US" sz="1200" b="1" dirty="0" smtClean="0"/>
              <a:t>Insert tab</a:t>
            </a:r>
            <a:r>
              <a:rPr lang="en-US" sz="1200" b="0" dirty="0" smtClean="0"/>
              <a:t>, in the </a:t>
            </a:r>
            <a:r>
              <a:rPr lang="en-US" sz="1200" b="1" dirty="0" smtClean="0"/>
              <a:t>Illustrations</a:t>
            </a:r>
            <a:r>
              <a:rPr lang="en-US" sz="1200" dirty="0" smtClean="0"/>
              <a:t> group, click </a:t>
            </a:r>
            <a:r>
              <a:rPr lang="en-US" sz="1200" b="1" dirty="0" err="1" smtClean="0"/>
              <a:t>SmartArt</a:t>
            </a:r>
            <a:r>
              <a:rPr lang="en-US" sz="1200" b="0" dirty="0" smtClean="0"/>
              <a:t>.</a:t>
            </a:r>
            <a:r>
              <a:rPr lang="en-US" sz="1200" b="0" baseline="0" dirty="0" smtClean="0"/>
              <a:t> In the </a:t>
            </a:r>
            <a:r>
              <a:rPr lang="en-US" sz="1200" b="1" baseline="0" dirty="0" smtClean="0"/>
              <a:t>Choose a </a:t>
            </a:r>
            <a:r>
              <a:rPr lang="en-US" sz="1200" b="1" baseline="0" dirty="0" err="1" smtClean="0"/>
              <a:t>SmartArt</a:t>
            </a:r>
            <a:r>
              <a:rPr lang="en-US" sz="1200" b="1" baseline="0" dirty="0" smtClean="0"/>
              <a:t> Graphic</a:t>
            </a:r>
            <a:r>
              <a:rPr lang="en-US" sz="1200" b="0" baseline="0" dirty="0" smtClean="0"/>
              <a:t> dialog box, in the left pane, click </a:t>
            </a:r>
            <a:r>
              <a:rPr lang="en-US" sz="1200" b="1" baseline="0" dirty="0" smtClean="0"/>
              <a:t>List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List </a:t>
            </a:r>
            <a:r>
              <a:rPr lang="en-US" sz="1200" b="0" baseline="0" dirty="0" smtClean="0"/>
              <a:t>pane, click </a:t>
            </a:r>
            <a:r>
              <a:rPr lang="en-US" sz="1200" b="1" baseline="0" dirty="0" smtClean="0"/>
              <a:t>Vertical Block List </a:t>
            </a:r>
            <a:r>
              <a:rPr lang="en-US" sz="1200" baseline="0" dirty="0" smtClean="0"/>
              <a:t>(sixth row, first option from the left), and then click </a:t>
            </a:r>
            <a:r>
              <a:rPr lang="en-US" sz="1200" b="1" baseline="0" dirty="0" smtClean="0"/>
              <a:t>OK</a:t>
            </a:r>
            <a:r>
              <a:rPr lang="en-US" sz="1200" baseline="0" dirty="0" smtClean="0"/>
              <a:t> to insert the graphic into the slide.</a:t>
            </a:r>
            <a:r>
              <a:rPr lang="en-US" sz="1200" b="0" baseline="0" dirty="0" smtClean="0"/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</a:t>
            </a:r>
            <a:r>
              <a:rPr lang="en-US" sz="1200" baseline="0" dirty="0" smtClean="0"/>
              <a:t> the graphic, and then click one of the arrows on the left border. In the </a:t>
            </a:r>
            <a:r>
              <a:rPr lang="en-US" sz="1200" b="1" baseline="0" dirty="0" smtClean="0"/>
              <a:t>Type your text here </a:t>
            </a:r>
            <a:r>
              <a:rPr lang="en-US" sz="1200" baseline="0" dirty="0" smtClean="0"/>
              <a:t>dialog box, enter text for each of the rectangles.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Press</a:t>
            </a:r>
            <a:r>
              <a:rPr lang="en-US" sz="1200" baseline="0" dirty="0" smtClean="0"/>
              <a:t> and hold CTRL, and select each of the second-level rectangles on the slide. Drag the left sizing handle of one of the second-level rectangles to the left 0.5” to increase the width of the second-level rectangles.</a:t>
            </a:r>
            <a:br>
              <a:rPr lang="en-US" sz="1200" baseline="0" dirty="0" smtClean="0"/>
            </a:br>
            <a:r>
              <a:rPr lang="en-US" sz="1200" b="1" baseline="0" dirty="0" smtClean="0"/>
              <a:t>Note:</a:t>
            </a:r>
            <a:r>
              <a:rPr lang="en-US" sz="1200" b="0" baseline="0" dirty="0" smtClean="0"/>
              <a:t> The first-level rectangles (rounded rectangles) will decrease in width at the same time.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 the </a:t>
            </a:r>
            <a:r>
              <a:rPr lang="en-US" sz="1200" b="1" dirty="0" err="1" smtClean="0"/>
              <a:t>SmartArt</a:t>
            </a:r>
            <a:r>
              <a:rPr lang="en-US" sz="1200" dirty="0" smtClean="0"/>
              <a:t> graphic. Under </a:t>
            </a:r>
            <a:r>
              <a:rPr lang="en-US" sz="1200" b="1" dirty="0" smtClean="0"/>
              <a:t>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Tools</a:t>
            </a:r>
            <a:r>
              <a:rPr lang="en-US" sz="1200" baseline="0" dirty="0" smtClean="0"/>
              <a:t>, on the </a:t>
            </a:r>
            <a:r>
              <a:rPr lang="en-US" sz="1200" b="1" baseline="0" dirty="0" smtClean="0"/>
              <a:t>Design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 group, click the </a:t>
            </a:r>
            <a:r>
              <a:rPr lang="en-US" sz="1200" b="1" baseline="0" dirty="0" smtClean="0"/>
              <a:t>More</a:t>
            </a:r>
            <a:r>
              <a:rPr lang="en-US" sz="1200" baseline="0" dirty="0" smtClean="0"/>
              <a:t> arrow at the  </a:t>
            </a:r>
            <a:r>
              <a:rPr lang="en-US" sz="1200" b="1" baseline="0" dirty="0" smtClean="0"/>
              <a:t>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="0" baseline="0" dirty="0" smtClean="0"/>
              <a:t> gallery,</a:t>
            </a:r>
            <a:r>
              <a:rPr lang="en-US" sz="1200" baseline="0" dirty="0" smtClean="0"/>
              <a:t> and under </a:t>
            </a:r>
            <a:r>
              <a:rPr lang="en-US" sz="1200" b="1" baseline="0" dirty="0" smtClean="0"/>
              <a:t>Best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Match for Document </a:t>
            </a:r>
            <a:r>
              <a:rPr lang="en-US" sz="1200" baseline="0" dirty="0" smtClean="0"/>
              <a:t>select </a:t>
            </a:r>
            <a:r>
              <a:rPr lang="en-US" sz="1200" b="1" baseline="0" dirty="0" smtClean="0"/>
              <a:t>Intense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Effect</a:t>
            </a:r>
            <a:r>
              <a:rPr lang="en-US" sz="1200" baseline="0" dirty="0" smtClean="0"/>
              <a:t> (fifth option from the left).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Press and hold</a:t>
            </a:r>
            <a:r>
              <a:rPr lang="en-US" sz="1200" baseline="0" dirty="0" smtClean="0"/>
              <a:t> CTRL, and then select each of the first-level rectangles (rounded rectangles) in the </a:t>
            </a:r>
            <a:r>
              <a:rPr lang="en-US" sz="1200" baseline="0" dirty="0" err="1" smtClean="0"/>
              <a:t>SmartArt</a:t>
            </a:r>
            <a:r>
              <a:rPr lang="en-US" sz="1200" baseline="0" dirty="0" smtClean="0"/>
              <a:t> graphic.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Under </a:t>
            </a:r>
            <a:r>
              <a:rPr lang="en-US" sz="1200" b="1" dirty="0" err="1" smtClean="0"/>
              <a:t>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Tools</a:t>
            </a:r>
            <a:r>
              <a:rPr lang="en-US" sz="120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WordArt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 group, click the arrow to the right of </a:t>
            </a:r>
            <a:r>
              <a:rPr lang="en-US" sz="1200" b="1" baseline="0" dirty="0" smtClean="0"/>
              <a:t>Text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, and under </a:t>
            </a:r>
            <a:r>
              <a:rPr lang="en-US" sz="1200" b="1" baseline="0" dirty="0" smtClean="0"/>
              <a:t>Theme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Colors</a:t>
            </a:r>
            <a:r>
              <a:rPr lang="en-US" sz="1200" baseline="0" dirty="0" smtClean="0"/>
              <a:t> select </a:t>
            </a:r>
            <a:r>
              <a:rPr lang="en-US" sz="1200" b="1" baseline="0" dirty="0" smtClean="0"/>
              <a:t>White, Background 1, Darker 25%. </a:t>
            </a:r>
            <a:r>
              <a:rPr lang="en-US" sz="1200" baseline="0" dirty="0" smtClean="0"/>
              <a:t>(fourth row, first option from the left). 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Under </a:t>
            </a:r>
            <a:r>
              <a:rPr lang="en-US" sz="1200" b="1" dirty="0" smtClean="0"/>
              <a:t>SmartArt</a:t>
            </a:r>
            <a:r>
              <a:rPr lang="en-US" sz="1200" dirty="0" smtClean="0"/>
              <a:t> </a:t>
            </a:r>
            <a:r>
              <a:rPr lang="en-US" sz="1200" b="1" dirty="0" smtClean="0"/>
              <a:t>Tools</a:t>
            </a:r>
            <a:r>
              <a:rPr lang="en-US" sz="1200" dirty="0" smtClean="0"/>
              <a:t>, on</a:t>
            </a:r>
            <a:r>
              <a:rPr lang="en-US" sz="1200" baseline="0" dirty="0" smtClean="0"/>
              <a:t>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 group, click the arrow to the right of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and under </a:t>
            </a:r>
            <a:r>
              <a:rPr lang="en-US" sz="1200" b="1" baseline="0" dirty="0" smtClean="0"/>
              <a:t>Theme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Colors</a:t>
            </a:r>
            <a:r>
              <a:rPr lang="en-US" sz="1200" baseline="0" dirty="0" smtClean="0"/>
              <a:t> select </a:t>
            </a:r>
            <a:r>
              <a:rPr lang="en-US" sz="1200" b="1" baseline="0" dirty="0" smtClean="0"/>
              <a:t>White, Background 1 </a:t>
            </a:r>
            <a:r>
              <a:rPr lang="en-US" sz="1200" baseline="0" dirty="0" smtClean="0"/>
              <a:t>(first row, first option from the left). 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 the top, second-level rectangle in</a:t>
            </a:r>
            <a:r>
              <a:rPr lang="en-US" sz="1200" baseline="0" dirty="0" smtClean="0"/>
              <a:t> the </a:t>
            </a:r>
            <a:r>
              <a:rPr lang="en-US" sz="1200" baseline="0" dirty="0" err="1" smtClean="0"/>
              <a:t>SmartArt</a:t>
            </a:r>
            <a:r>
              <a:rPr lang="en-US" sz="1200" baseline="0" dirty="0" smtClean="0"/>
              <a:t> graphic.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Under </a:t>
            </a:r>
            <a:r>
              <a:rPr lang="en-US" sz="1200" b="1" dirty="0" err="1" smtClean="0"/>
              <a:t>SmartArt</a:t>
            </a:r>
            <a:r>
              <a:rPr lang="en-US" sz="1200" dirty="0" smtClean="0"/>
              <a:t> </a:t>
            </a:r>
            <a:r>
              <a:rPr lang="en-US" sz="1200" b="1" dirty="0" smtClean="0"/>
              <a:t>Tools</a:t>
            </a:r>
            <a:r>
              <a:rPr lang="en-US" sz="1200" dirty="0" smtClean="0"/>
              <a:t>, on</a:t>
            </a:r>
            <a:r>
              <a:rPr lang="en-US" sz="1200" baseline="0" dirty="0" smtClean="0"/>
              <a:t>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 group, click the arrow to the right of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and under </a:t>
            </a:r>
            <a:r>
              <a:rPr lang="en-US" sz="1200" b="1" baseline="0" dirty="0" smtClean="0"/>
              <a:t>Theme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Colors </a:t>
            </a:r>
            <a:r>
              <a:rPr lang="en-US" sz="1200" b="0" baseline="0" dirty="0" smtClean="0"/>
              <a:t>select </a:t>
            </a:r>
            <a:r>
              <a:rPr lang="en-US" sz="1200" b="1" dirty="0" smtClean="0"/>
              <a:t>Olive Green, Accent 3.  </a:t>
            </a:r>
            <a:r>
              <a:rPr lang="en-US" sz="1200" dirty="0" smtClean="0"/>
              <a:t>(first row, seventh option from the left).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 the center, second-level</a:t>
            </a:r>
            <a:r>
              <a:rPr lang="en-US" sz="1200" baseline="0" dirty="0" smtClean="0"/>
              <a:t> rectangle in the </a:t>
            </a:r>
            <a:r>
              <a:rPr lang="en-US" sz="1200" baseline="0" dirty="0" err="1" smtClean="0"/>
              <a:t>SmartArt</a:t>
            </a:r>
            <a:r>
              <a:rPr lang="en-US" sz="1200" baseline="0" dirty="0" smtClean="0"/>
              <a:t> graphic.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Under </a:t>
            </a:r>
            <a:r>
              <a:rPr lang="en-US" sz="1200" b="1" dirty="0" err="1" smtClean="0"/>
              <a:t>SmartArt</a:t>
            </a:r>
            <a:r>
              <a:rPr lang="en-US" sz="1200" dirty="0" smtClean="0"/>
              <a:t> </a:t>
            </a:r>
            <a:r>
              <a:rPr lang="en-US" sz="1200" b="1" dirty="0" smtClean="0"/>
              <a:t>Tools</a:t>
            </a:r>
            <a:r>
              <a:rPr lang="en-US" sz="1200" dirty="0" smtClean="0"/>
              <a:t>, on</a:t>
            </a:r>
            <a:r>
              <a:rPr lang="en-US" sz="1200" baseline="0" dirty="0" smtClean="0"/>
              <a:t>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 group, click the arrow to the right of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and under </a:t>
            </a:r>
            <a:r>
              <a:rPr lang="en-US" sz="1200" b="1" baseline="0" dirty="0" smtClean="0"/>
              <a:t>Theme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Colors </a:t>
            </a:r>
            <a:r>
              <a:rPr lang="en-US" sz="1200" b="0" baseline="0" dirty="0" smtClean="0"/>
              <a:t>select </a:t>
            </a:r>
            <a:r>
              <a:rPr lang="en-US" sz="1200" dirty="0" smtClean="0"/>
              <a:t> </a:t>
            </a:r>
            <a:r>
              <a:rPr lang="en-US" sz="1200" b="1" dirty="0" smtClean="0"/>
              <a:t>Olive Green, Accent 3, Lighter 40% </a:t>
            </a:r>
            <a:r>
              <a:rPr lang="en-US" sz="1200" dirty="0" smtClean="0"/>
              <a:t>(fourth row, seventh option from the left).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 bottom,</a:t>
            </a:r>
            <a:r>
              <a:rPr lang="en-US" sz="1200" baseline="0" dirty="0" smtClean="0"/>
              <a:t> </a:t>
            </a:r>
            <a:r>
              <a:rPr lang="en-US" sz="1200" dirty="0" smtClean="0"/>
              <a:t>second-level</a:t>
            </a:r>
            <a:r>
              <a:rPr lang="en-US" sz="1200" baseline="0" dirty="0" smtClean="0"/>
              <a:t> rectangle in the </a:t>
            </a:r>
            <a:r>
              <a:rPr lang="en-US" sz="1200" baseline="0" dirty="0" err="1" smtClean="0"/>
              <a:t>SmartArt</a:t>
            </a:r>
            <a:r>
              <a:rPr lang="en-US" sz="1200" baseline="0" dirty="0" smtClean="0"/>
              <a:t> graphic.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Under </a:t>
            </a:r>
            <a:r>
              <a:rPr lang="en-US" sz="1200" b="1" dirty="0" err="1" smtClean="0"/>
              <a:t>SmartArt</a:t>
            </a:r>
            <a:r>
              <a:rPr lang="en-US" sz="1200" dirty="0" smtClean="0"/>
              <a:t> </a:t>
            </a:r>
            <a:r>
              <a:rPr lang="en-US" sz="1200" b="1" dirty="0" smtClean="0"/>
              <a:t>Tools</a:t>
            </a:r>
            <a:r>
              <a:rPr lang="en-US" sz="1200" dirty="0" smtClean="0"/>
              <a:t>, on</a:t>
            </a:r>
            <a:r>
              <a:rPr lang="en-US" sz="1200" baseline="0" dirty="0" smtClean="0"/>
              <a:t>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 group, click the arrow to the right of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and under </a:t>
            </a:r>
            <a:r>
              <a:rPr lang="en-US" sz="1200" b="1" baseline="0" dirty="0" smtClean="0"/>
              <a:t>Theme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Colors </a:t>
            </a:r>
            <a:r>
              <a:rPr lang="en-US" sz="1200" b="0" baseline="0" dirty="0" smtClean="0"/>
              <a:t>select </a:t>
            </a:r>
            <a:r>
              <a:rPr lang="en-US" sz="1200" b="1" dirty="0" smtClean="0"/>
              <a:t>Olive Green, Accent 3, Lighter 60% </a:t>
            </a:r>
            <a:r>
              <a:rPr lang="en-US" sz="1200" dirty="0" smtClean="0"/>
              <a:t>(third row, seventh option from the left).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Press and hold CTRL, and select each of the second-level rectangles.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On the </a:t>
            </a:r>
            <a:r>
              <a:rPr lang="en-US" sz="1200" b="1" dirty="0" smtClean="0"/>
              <a:t>Home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Font</a:t>
            </a:r>
            <a:r>
              <a:rPr lang="en-US" sz="1200" dirty="0" smtClean="0"/>
              <a:t> group, in the </a:t>
            </a:r>
            <a:r>
              <a:rPr lang="en-US" sz="1200" b="1" dirty="0" smtClean="0"/>
              <a:t>Font</a:t>
            </a:r>
            <a:r>
              <a:rPr lang="en-US" sz="1200" dirty="0" smtClean="0"/>
              <a:t> </a:t>
            </a:r>
            <a:r>
              <a:rPr lang="en-US" sz="1200" b="1" dirty="0" smtClean="0"/>
              <a:t>Color</a:t>
            </a:r>
            <a:r>
              <a:rPr lang="en-US" sz="1200" dirty="0" smtClean="0"/>
              <a:t> list select </a:t>
            </a:r>
            <a:r>
              <a:rPr lang="en-US" sz="1200" b="1" dirty="0" smtClean="0"/>
              <a:t>White, Background</a:t>
            </a:r>
            <a:r>
              <a:rPr lang="en-US" sz="1200" b="1" baseline="0" dirty="0" smtClean="0"/>
              <a:t> 1 </a:t>
            </a:r>
            <a:r>
              <a:rPr lang="en-US" sz="1200" baseline="0" dirty="0" smtClean="0"/>
              <a:t>(first row, first option from the left).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Under </a:t>
            </a:r>
            <a:r>
              <a:rPr lang="en-US" sz="1200" b="1" dirty="0" smtClean="0"/>
              <a:t>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Tools</a:t>
            </a:r>
            <a:r>
              <a:rPr lang="en-US" sz="120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WordArt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 group, click the arrow to the right of </a:t>
            </a:r>
            <a:r>
              <a:rPr lang="en-US" sz="1200" b="1" baseline="0" dirty="0" smtClean="0"/>
              <a:t>Text Effects</a:t>
            </a:r>
            <a:r>
              <a:rPr lang="en-US" sz="1200" b="0" baseline="0" dirty="0" smtClean="0"/>
              <a:t>, then point to </a:t>
            </a:r>
            <a:r>
              <a:rPr lang="en-US" sz="1200" b="1" baseline="0" dirty="0" smtClean="0"/>
              <a:t>Shadow</a:t>
            </a:r>
            <a:r>
              <a:rPr lang="en-US" sz="1200" b="0" baseline="0" dirty="0" smtClean="0"/>
              <a:t>, and under </a:t>
            </a:r>
            <a:r>
              <a:rPr lang="en-US" sz="1200" b="1" baseline="0" dirty="0" smtClean="0"/>
              <a:t>Outer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Offset Diagonal Bottom Right</a:t>
            </a:r>
            <a:r>
              <a:rPr lang="en-US" sz="1200" b="0" baseline="0" dirty="0" smtClean="0"/>
              <a:t>.</a:t>
            </a:r>
            <a:endParaRPr lang="en-US" sz="1200" baseline="0" dirty="0" smtClean="0"/>
          </a:p>
          <a:p>
            <a:pPr marL="228600" indent="-228600">
              <a:buFont typeface="+mj-lt"/>
              <a:buNone/>
            </a:pPr>
            <a:endParaRPr lang="en-US" sz="1200" baseline="0" dirty="0" smtClean="0"/>
          </a:p>
          <a:p>
            <a:pPr marL="228600" indent="-228600">
              <a:buFont typeface="+mj-lt"/>
              <a:buNone/>
            </a:pPr>
            <a:endParaRPr lang="en-US" sz="1200" baseline="0" dirty="0" smtClean="0"/>
          </a:p>
          <a:p>
            <a:pPr marL="228600" indent="-228600">
              <a:buFont typeface="+mj-lt"/>
              <a:buNone/>
            </a:pPr>
            <a:r>
              <a:rPr lang="en-US" sz="1200" dirty="0" smtClean="0"/>
              <a:t>To reproduce the animation effects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On the </a:t>
            </a:r>
            <a:r>
              <a:rPr lang="en-US" sz="1200" b="1" dirty="0" smtClean="0"/>
              <a:t>Animation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Animation Pane</a:t>
            </a:r>
            <a:r>
              <a:rPr lang="en-US" sz="1200" baseline="0" dirty="0" smtClean="0"/>
              <a:t>. 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Select the SmartArt graphic,</a:t>
            </a:r>
            <a:r>
              <a:rPr lang="en-US" sz="1200" baseline="0" dirty="0" smtClean="0"/>
              <a:t> and then on the </a:t>
            </a:r>
            <a:r>
              <a:rPr lang="en-US" sz="1200" b="1" dirty="0" smtClean="0"/>
              <a:t>Animations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Animation</a:t>
            </a:r>
            <a:r>
              <a:rPr lang="en-US" sz="1200" dirty="0" smtClean="0"/>
              <a:t> group, click the </a:t>
            </a:r>
            <a:r>
              <a:rPr lang="en-US" sz="1200" b="1" dirty="0" smtClean="0"/>
              <a:t>More</a:t>
            </a:r>
            <a:r>
              <a:rPr lang="en-US" sz="1200" dirty="0" smtClean="0"/>
              <a:t> arrow at the Effects Gallery and click</a:t>
            </a:r>
            <a:r>
              <a:rPr lang="en-US" sz="1200" baseline="0" dirty="0" smtClean="0"/>
              <a:t> </a:t>
            </a:r>
            <a:r>
              <a:rPr lang="en-US" sz="1200" b="1" dirty="0" smtClean="0"/>
              <a:t>More</a:t>
            </a:r>
            <a:r>
              <a:rPr lang="en-US" sz="1200" dirty="0" smtClean="0"/>
              <a:t> </a:t>
            </a:r>
            <a:r>
              <a:rPr lang="en-US" sz="1200" b="1" dirty="0" smtClean="0"/>
              <a:t>Effects</a:t>
            </a:r>
            <a:r>
              <a:rPr lang="en-US" sz="1200" dirty="0" smtClean="0"/>
              <a:t>. In the </a:t>
            </a:r>
            <a:r>
              <a:rPr lang="en-US" sz="1200" b="1" dirty="0" smtClean="0"/>
              <a:t>Change</a:t>
            </a:r>
            <a:r>
              <a:rPr lang="en-US" sz="1200" dirty="0" smtClean="0"/>
              <a:t> </a:t>
            </a:r>
            <a:r>
              <a:rPr lang="en-US" sz="1200" b="1" dirty="0" smtClean="0"/>
              <a:t>Entrance</a:t>
            </a:r>
            <a:r>
              <a:rPr lang="en-US" sz="1200" dirty="0" smtClean="0"/>
              <a:t> </a:t>
            </a:r>
            <a:r>
              <a:rPr lang="en-US" sz="1200" b="1" dirty="0" smtClean="0"/>
              <a:t>Effect</a:t>
            </a:r>
            <a:r>
              <a:rPr lang="en-US" sz="1200" dirty="0" smtClean="0"/>
              <a:t> dialog box, under </a:t>
            </a:r>
            <a:r>
              <a:rPr lang="en-US" sz="1200" b="1" dirty="0" smtClean="0"/>
              <a:t>Exciting</a:t>
            </a:r>
            <a:r>
              <a:rPr lang="en-US" sz="1200" dirty="0" smtClean="0"/>
              <a:t> select </a:t>
            </a:r>
            <a:r>
              <a:rPr lang="en-US" sz="1200" b="1" dirty="0" smtClean="0"/>
              <a:t>Curve Up</a:t>
            </a:r>
            <a:r>
              <a:rPr lang="en-US" sz="1200" b="0" dirty="0" smtClean="0"/>
              <a:t>, and click</a:t>
            </a:r>
            <a:r>
              <a:rPr lang="en-US" sz="1200" b="1" dirty="0" smtClean="0"/>
              <a:t> OK</a:t>
            </a:r>
            <a:r>
              <a:rPr lang="en-US" sz="120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In the </a:t>
            </a:r>
            <a:r>
              <a:rPr lang="en-US" sz="1200" b="1" dirty="0" smtClean="0"/>
              <a:t>Animation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Effect Options</a:t>
            </a:r>
            <a:r>
              <a:rPr lang="en-US" sz="1200" baseline="0" dirty="0" smtClean="0"/>
              <a:t>, and under </a:t>
            </a:r>
            <a:r>
              <a:rPr lang="en-US" sz="1200" b="1" baseline="0" dirty="0" smtClean="0"/>
              <a:t>Sequence</a:t>
            </a:r>
            <a:r>
              <a:rPr lang="en-US" sz="1200" baseline="0" dirty="0" smtClean="0"/>
              <a:t>, click </a:t>
            </a:r>
            <a:r>
              <a:rPr lang="en-US" sz="1200" b="1" baseline="0" dirty="0" smtClean="0"/>
              <a:t>One by One</a:t>
            </a:r>
            <a:r>
              <a:rPr lang="en-US" sz="1200" baseline="0" dirty="0" smtClean="0"/>
              <a:t>.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In the Timing group,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Start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After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Previous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Duration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01.00</a:t>
            </a:r>
            <a:r>
              <a:rPr lang="en-US" sz="120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Animation Pane, c</a:t>
            </a:r>
            <a:r>
              <a:rPr lang="en-US" sz="1200" dirty="0" smtClean="0"/>
              <a:t>lick the double arrow under the </a:t>
            </a:r>
            <a:r>
              <a:rPr lang="en-US" sz="1200" baseline="0" dirty="0" smtClean="0"/>
              <a:t>curve up entrance effect (first effect) </a:t>
            </a:r>
            <a:r>
              <a:rPr lang="en-US" sz="1200" dirty="0" smtClean="0"/>
              <a:t>to expand the list of effects.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dirty="0" smtClean="0"/>
              <a:t>Press and hold CTRL, and select the second, fourth, and sixth effects (curve up entrance effects).</a:t>
            </a:r>
            <a:r>
              <a:rPr lang="en-US" sz="1200" baseline="0" dirty="0" smtClean="0"/>
              <a:t> On the </a:t>
            </a:r>
            <a:r>
              <a:rPr lang="en-US" sz="1200" b="1" dirty="0" smtClean="0"/>
              <a:t>Animations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Animation</a:t>
            </a:r>
            <a:r>
              <a:rPr lang="en-US" sz="1200" dirty="0" smtClean="0"/>
              <a:t> group, click the </a:t>
            </a:r>
            <a:r>
              <a:rPr lang="en-US" sz="1200" b="1" dirty="0" smtClean="0"/>
              <a:t>More</a:t>
            </a:r>
            <a:r>
              <a:rPr lang="en-US" sz="1200" dirty="0" smtClean="0"/>
              <a:t> arrow at the Effects Gallery and click</a:t>
            </a:r>
            <a:r>
              <a:rPr lang="en-US" sz="1200" baseline="0" dirty="0" smtClean="0"/>
              <a:t> </a:t>
            </a:r>
            <a:r>
              <a:rPr lang="en-US" sz="1200" b="1" dirty="0" smtClean="0"/>
              <a:t>More</a:t>
            </a:r>
            <a:r>
              <a:rPr lang="en-US" sz="1200" dirty="0" smtClean="0"/>
              <a:t> </a:t>
            </a:r>
            <a:r>
              <a:rPr lang="en-US" sz="1200" b="1" dirty="0" smtClean="0"/>
              <a:t>Entrance Effects</a:t>
            </a:r>
            <a:r>
              <a:rPr lang="en-US" sz="1200" dirty="0" smtClean="0"/>
              <a:t>. In the </a:t>
            </a:r>
            <a:r>
              <a:rPr lang="en-US" sz="1200" b="1" dirty="0" smtClean="0"/>
              <a:t>Change</a:t>
            </a:r>
            <a:r>
              <a:rPr lang="en-US" sz="1200" dirty="0" smtClean="0"/>
              <a:t> </a:t>
            </a:r>
            <a:r>
              <a:rPr lang="en-US" sz="1200" b="1" dirty="0" smtClean="0"/>
              <a:t>Entrance</a:t>
            </a:r>
            <a:r>
              <a:rPr lang="en-US" sz="1200" dirty="0" smtClean="0"/>
              <a:t> </a:t>
            </a:r>
            <a:r>
              <a:rPr lang="en-US" sz="1200" b="1" dirty="0" smtClean="0"/>
              <a:t>Effect</a:t>
            </a:r>
            <a:r>
              <a:rPr lang="en-US" sz="1200" dirty="0" smtClean="0"/>
              <a:t> dialog box, under </a:t>
            </a:r>
            <a:r>
              <a:rPr lang="en-US" sz="1200" b="1" dirty="0" smtClean="0"/>
              <a:t>Basic</a:t>
            </a:r>
            <a:r>
              <a:rPr lang="en-US" sz="1200" b="0" dirty="0" smtClean="0"/>
              <a:t>, </a:t>
            </a:r>
            <a:r>
              <a:rPr lang="en-US" sz="1200" dirty="0" smtClean="0"/>
              <a:t>select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Peek In</a:t>
            </a:r>
            <a:r>
              <a:rPr lang="en-US" sz="1200" b="0" dirty="0" smtClean="0"/>
              <a:t>, and click</a:t>
            </a:r>
            <a:r>
              <a:rPr lang="en-US" sz="1200" b="1" dirty="0" smtClean="0"/>
              <a:t> OK</a:t>
            </a:r>
            <a:r>
              <a:rPr lang="en-US" sz="1200" b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Animation </a:t>
            </a:r>
            <a:r>
              <a:rPr lang="en-US" sz="1200" b="0" baseline="0" dirty="0" smtClean="0"/>
              <a:t>group, cli</a:t>
            </a:r>
            <a:r>
              <a:rPr lang="en-US" sz="1200" baseline="0" dirty="0" smtClean="0"/>
              <a:t>ck </a:t>
            </a:r>
            <a:r>
              <a:rPr lang="en-US" sz="1200" b="1" baseline="0" dirty="0" smtClean="0"/>
              <a:t>Effect Options</a:t>
            </a:r>
            <a:r>
              <a:rPr lang="en-US" sz="1200" baseline="0" dirty="0" smtClean="0"/>
              <a:t>, and under </a:t>
            </a:r>
            <a:r>
              <a:rPr lang="en-US" sz="1200" b="1" baseline="0" dirty="0" smtClean="0"/>
              <a:t>Direction</a:t>
            </a:r>
            <a:r>
              <a:rPr lang="en-US" sz="1200" baseline="0" dirty="0" smtClean="0"/>
              <a:t>, click </a:t>
            </a:r>
            <a:r>
              <a:rPr lang="en-US" sz="1200" b="1" baseline="0" dirty="0" smtClean="0"/>
              <a:t>From Top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Timing</a:t>
            </a:r>
            <a:r>
              <a:rPr lang="en-US" sz="1200" baseline="0" dirty="0" smtClean="0"/>
              <a:t> group,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Start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With Previous</a:t>
            </a:r>
            <a:r>
              <a:rPr lang="en-US" sz="1200" baseline="0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Duration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01.00</a:t>
            </a:r>
            <a:r>
              <a:rPr lang="en-US" sz="1200" baseline="0" dirty="0" smtClean="0"/>
              <a:t>. 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 smtClean="0"/>
          </a:p>
          <a:p>
            <a:pPr marL="228600" indent="-228600">
              <a:buFont typeface="+mj-lt"/>
              <a:buNone/>
            </a:pPr>
            <a:endParaRPr lang="en-US" sz="1200" dirty="0" smtClean="0"/>
          </a:p>
          <a:p>
            <a:r>
              <a:rPr lang="en-US" sz="1200" baseline="0" dirty="0" smtClean="0"/>
              <a:t>To reproduce the background effects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option from the left).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 gradient stop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on the slider, then customize the gradient stops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first stop on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33%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row, the first option from the left)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last stop on</a:t>
            </a:r>
            <a:r>
              <a:rPr lang="en-US" sz="1200" b="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1, Darker 15%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first option from the left).</a:t>
            </a:r>
            <a:endParaRPr lang="en-US" sz="1200" b="0" dirty="0" smtClean="0"/>
          </a:p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r>
              <a:rPr lang="en-US" sz="1400" b="1" dirty="0" smtClean="0"/>
              <a:t>Animated SmartArt</a:t>
            </a:r>
            <a:r>
              <a:rPr lang="en-US" sz="1400" b="1" baseline="0" dirty="0" smtClean="0"/>
              <a:t> vertical list</a:t>
            </a:r>
            <a:endParaRPr lang="en-US" sz="1400" b="1" dirty="0" smtClean="0"/>
          </a:p>
          <a:p>
            <a:r>
              <a:rPr lang="en-US" sz="1400" dirty="0" smtClean="0"/>
              <a:t>(Intermediate)</a:t>
            </a:r>
          </a:p>
          <a:p>
            <a:endParaRPr lang="en-US" sz="100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</a:t>
            </a:r>
            <a:r>
              <a:rPr lang="en-US" sz="1200" dirty="0" err="1" smtClean="0"/>
              <a:t>SmartArt</a:t>
            </a:r>
            <a:r>
              <a:rPr lang="en-US" sz="1200" baseline="0" dirty="0" smtClean="0"/>
              <a:t>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On the </a:t>
            </a:r>
            <a:r>
              <a:rPr lang="en-US" sz="1200" b="1" dirty="0" smtClean="0"/>
              <a:t>Home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Slides</a:t>
            </a:r>
            <a:r>
              <a:rPr lang="en-US" sz="1200" dirty="0" smtClean="0"/>
              <a:t> group, click </a:t>
            </a:r>
            <a:r>
              <a:rPr lang="en-US" sz="1200" b="1" dirty="0" smtClean="0"/>
              <a:t>Layout</a:t>
            </a:r>
            <a:r>
              <a:rPr lang="en-US" sz="1200" dirty="0" smtClean="0"/>
              <a:t>, and then click </a:t>
            </a:r>
            <a:r>
              <a:rPr lang="en-US" sz="1200" b="1" dirty="0" smtClean="0"/>
              <a:t>Blank</a:t>
            </a:r>
            <a:r>
              <a:rPr lang="en-US" sz="120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 smtClean="0"/>
              <a:t>On the </a:t>
            </a:r>
            <a:r>
              <a:rPr lang="en-US" sz="1200" b="1" dirty="0" smtClean="0"/>
              <a:t>Insert tab</a:t>
            </a:r>
            <a:r>
              <a:rPr lang="en-US" sz="1200" b="0" dirty="0" smtClean="0"/>
              <a:t>, in the </a:t>
            </a:r>
            <a:r>
              <a:rPr lang="en-US" sz="1200" b="1" dirty="0" smtClean="0"/>
              <a:t>Illustrations</a:t>
            </a:r>
            <a:r>
              <a:rPr lang="en-US" sz="1200" dirty="0" smtClean="0"/>
              <a:t> group, click </a:t>
            </a:r>
            <a:r>
              <a:rPr lang="en-US" sz="1200" b="1" dirty="0" err="1" smtClean="0"/>
              <a:t>SmartArt</a:t>
            </a:r>
            <a:r>
              <a:rPr lang="en-US" sz="1200" b="0" dirty="0" smtClean="0"/>
              <a:t>.</a:t>
            </a:r>
            <a:r>
              <a:rPr lang="en-US" sz="1200" b="0" baseline="0" dirty="0" smtClean="0"/>
              <a:t> In the </a:t>
            </a:r>
            <a:r>
              <a:rPr lang="en-US" sz="1200" b="1" baseline="0" dirty="0" smtClean="0"/>
              <a:t>Choose a </a:t>
            </a:r>
            <a:r>
              <a:rPr lang="en-US" sz="1200" b="1" baseline="0" dirty="0" err="1" smtClean="0"/>
              <a:t>SmartArt</a:t>
            </a:r>
            <a:r>
              <a:rPr lang="en-US" sz="1200" b="1" baseline="0" dirty="0" smtClean="0"/>
              <a:t> Graphic</a:t>
            </a:r>
            <a:r>
              <a:rPr lang="en-US" sz="1200" b="0" baseline="0" dirty="0" smtClean="0"/>
              <a:t> dialog box, in the left pane, click </a:t>
            </a:r>
            <a:r>
              <a:rPr lang="en-US" sz="1200" b="1" baseline="0" dirty="0" smtClean="0"/>
              <a:t>List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List </a:t>
            </a:r>
            <a:r>
              <a:rPr lang="en-US" sz="1200" b="0" baseline="0" dirty="0" smtClean="0"/>
              <a:t>pane, click </a:t>
            </a:r>
            <a:r>
              <a:rPr lang="en-US" sz="1200" b="1" baseline="0" dirty="0" smtClean="0"/>
              <a:t>Vertical Block List </a:t>
            </a:r>
            <a:r>
              <a:rPr lang="en-US" sz="1200" baseline="0" dirty="0" smtClean="0"/>
              <a:t>(sixth row, first option from the left), and then click </a:t>
            </a:r>
            <a:r>
              <a:rPr lang="en-US" sz="1200" b="1" baseline="0" dirty="0" smtClean="0"/>
              <a:t>OK</a:t>
            </a:r>
            <a:r>
              <a:rPr lang="en-US" sz="1200" baseline="0" dirty="0" smtClean="0"/>
              <a:t> to insert the graphic into the slide.</a:t>
            </a:r>
            <a:r>
              <a:rPr lang="en-US" sz="1200" b="0" baseline="0" dirty="0" smtClean="0"/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</a:t>
            </a:r>
            <a:r>
              <a:rPr lang="en-US" sz="1200" baseline="0" dirty="0" smtClean="0"/>
              <a:t> the graphic, and then click one of the arrows on the left border. In the </a:t>
            </a:r>
            <a:r>
              <a:rPr lang="en-US" sz="1200" b="1" baseline="0" dirty="0" smtClean="0"/>
              <a:t>Type your text here </a:t>
            </a:r>
            <a:r>
              <a:rPr lang="en-US" sz="1200" baseline="0" dirty="0" smtClean="0"/>
              <a:t>dialog box, enter text for each of the rectangles.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Press</a:t>
            </a:r>
            <a:r>
              <a:rPr lang="en-US" sz="1200" baseline="0" dirty="0" smtClean="0"/>
              <a:t> and hold CTRL, and select each of the second-level rectangles on the slide. Drag the left sizing handle of one of the second-level rectangles to the left 0.5” to increase the width of the second-level rectangles.</a:t>
            </a:r>
            <a:br>
              <a:rPr lang="en-US" sz="1200" baseline="0" dirty="0" smtClean="0"/>
            </a:br>
            <a:r>
              <a:rPr lang="en-US" sz="1200" b="1" baseline="0" dirty="0" smtClean="0"/>
              <a:t>Note:</a:t>
            </a:r>
            <a:r>
              <a:rPr lang="en-US" sz="1200" b="0" baseline="0" dirty="0" smtClean="0"/>
              <a:t> The first-level rectangles (rounded rectangles) will decrease in width at the same time.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 the </a:t>
            </a:r>
            <a:r>
              <a:rPr lang="en-US" sz="1200" b="1" dirty="0" err="1" smtClean="0"/>
              <a:t>SmartArt</a:t>
            </a:r>
            <a:r>
              <a:rPr lang="en-US" sz="1200" dirty="0" smtClean="0"/>
              <a:t> graphic. Under </a:t>
            </a:r>
            <a:r>
              <a:rPr lang="en-US" sz="1200" b="1" dirty="0" smtClean="0"/>
              <a:t>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Tools</a:t>
            </a:r>
            <a:r>
              <a:rPr lang="en-US" sz="1200" baseline="0" dirty="0" smtClean="0"/>
              <a:t>, on the </a:t>
            </a:r>
            <a:r>
              <a:rPr lang="en-US" sz="1200" b="1" baseline="0" dirty="0" smtClean="0"/>
              <a:t>Design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 group, click the </a:t>
            </a:r>
            <a:r>
              <a:rPr lang="en-US" sz="1200" b="1" baseline="0" dirty="0" smtClean="0"/>
              <a:t>More</a:t>
            </a:r>
            <a:r>
              <a:rPr lang="en-US" sz="1200" baseline="0" dirty="0" smtClean="0"/>
              <a:t> arrow at the  </a:t>
            </a:r>
            <a:r>
              <a:rPr lang="en-US" sz="1200" b="1" baseline="0" dirty="0" smtClean="0"/>
              <a:t>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="0" baseline="0" dirty="0" smtClean="0"/>
              <a:t> gallery,</a:t>
            </a:r>
            <a:r>
              <a:rPr lang="en-US" sz="1200" baseline="0" dirty="0" smtClean="0"/>
              <a:t> and under </a:t>
            </a:r>
            <a:r>
              <a:rPr lang="en-US" sz="1200" b="1" baseline="0" dirty="0" smtClean="0"/>
              <a:t>Best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Match for Document </a:t>
            </a:r>
            <a:r>
              <a:rPr lang="en-US" sz="1200" baseline="0" dirty="0" smtClean="0"/>
              <a:t>select </a:t>
            </a:r>
            <a:r>
              <a:rPr lang="en-US" sz="1200" b="1" baseline="0" dirty="0" smtClean="0"/>
              <a:t>Intense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Effect</a:t>
            </a:r>
            <a:r>
              <a:rPr lang="en-US" sz="1200" baseline="0" dirty="0" smtClean="0"/>
              <a:t> (fifth option from the left).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Press and hold</a:t>
            </a:r>
            <a:r>
              <a:rPr lang="en-US" sz="1200" baseline="0" dirty="0" smtClean="0"/>
              <a:t> CTRL, and then select each of the first-level rectangles (rounded rectangles) in the </a:t>
            </a:r>
            <a:r>
              <a:rPr lang="en-US" sz="1200" baseline="0" dirty="0" err="1" smtClean="0"/>
              <a:t>SmartArt</a:t>
            </a:r>
            <a:r>
              <a:rPr lang="en-US" sz="1200" baseline="0" dirty="0" smtClean="0"/>
              <a:t> graphic.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Under </a:t>
            </a:r>
            <a:r>
              <a:rPr lang="en-US" sz="1200" b="1" dirty="0" err="1" smtClean="0"/>
              <a:t>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Tools</a:t>
            </a:r>
            <a:r>
              <a:rPr lang="en-US" sz="120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WordArt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 group, click the arrow to the right of </a:t>
            </a:r>
            <a:r>
              <a:rPr lang="en-US" sz="1200" b="1" baseline="0" dirty="0" smtClean="0"/>
              <a:t>Text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, and under </a:t>
            </a:r>
            <a:r>
              <a:rPr lang="en-US" sz="1200" b="1" baseline="0" dirty="0" smtClean="0"/>
              <a:t>Theme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Colors</a:t>
            </a:r>
            <a:r>
              <a:rPr lang="en-US" sz="1200" baseline="0" dirty="0" smtClean="0"/>
              <a:t> select </a:t>
            </a:r>
            <a:r>
              <a:rPr lang="en-US" sz="1200" b="1" baseline="0" dirty="0" smtClean="0"/>
              <a:t>White, Background 1, Darker 25%. </a:t>
            </a:r>
            <a:r>
              <a:rPr lang="en-US" sz="1200" baseline="0" dirty="0" smtClean="0"/>
              <a:t>(fourth row, first option from the left). 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Under </a:t>
            </a:r>
            <a:r>
              <a:rPr lang="en-US" sz="1200" b="1" dirty="0" smtClean="0"/>
              <a:t>SmartArt</a:t>
            </a:r>
            <a:r>
              <a:rPr lang="en-US" sz="1200" dirty="0" smtClean="0"/>
              <a:t> </a:t>
            </a:r>
            <a:r>
              <a:rPr lang="en-US" sz="1200" b="1" dirty="0" smtClean="0"/>
              <a:t>Tools</a:t>
            </a:r>
            <a:r>
              <a:rPr lang="en-US" sz="1200" dirty="0" smtClean="0"/>
              <a:t>, on</a:t>
            </a:r>
            <a:r>
              <a:rPr lang="en-US" sz="1200" baseline="0" dirty="0" smtClean="0"/>
              <a:t>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 group, click the arrow to the right of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and under </a:t>
            </a:r>
            <a:r>
              <a:rPr lang="en-US" sz="1200" b="1" baseline="0" dirty="0" smtClean="0"/>
              <a:t>Theme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Colors</a:t>
            </a:r>
            <a:r>
              <a:rPr lang="en-US" sz="1200" baseline="0" dirty="0" smtClean="0"/>
              <a:t> select </a:t>
            </a:r>
            <a:r>
              <a:rPr lang="en-US" sz="1200" b="1" baseline="0" dirty="0" smtClean="0"/>
              <a:t>White, Background 1 </a:t>
            </a:r>
            <a:r>
              <a:rPr lang="en-US" sz="1200" baseline="0" dirty="0" smtClean="0"/>
              <a:t>(first row, first option from the left). 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 the top, second-level rectangle in</a:t>
            </a:r>
            <a:r>
              <a:rPr lang="en-US" sz="1200" baseline="0" dirty="0" smtClean="0"/>
              <a:t> the </a:t>
            </a:r>
            <a:r>
              <a:rPr lang="en-US" sz="1200" baseline="0" dirty="0" err="1" smtClean="0"/>
              <a:t>SmartArt</a:t>
            </a:r>
            <a:r>
              <a:rPr lang="en-US" sz="1200" baseline="0" dirty="0" smtClean="0"/>
              <a:t> graphic.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Under </a:t>
            </a:r>
            <a:r>
              <a:rPr lang="en-US" sz="1200" b="1" dirty="0" err="1" smtClean="0"/>
              <a:t>SmartArt</a:t>
            </a:r>
            <a:r>
              <a:rPr lang="en-US" sz="1200" dirty="0" smtClean="0"/>
              <a:t> </a:t>
            </a:r>
            <a:r>
              <a:rPr lang="en-US" sz="1200" b="1" dirty="0" smtClean="0"/>
              <a:t>Tools</a:t>
            </a:r>
            <a:r>
              <a:rPr lang="en-US" sz="1200" dirty="0" smtClean="0"/>
              <a:t>, on</a:t>
            </a:r>
            <a:r>
              <a:rPr lang="en-US" sz="1200" baseline="0" dirty="0" smtClean="0"/>
              <a:t>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 group, click the arrow to the right of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and under </a:t>
            </a:r>
            <a:r>
              <a:rPr lang="en-US" sz="1200" b="1" baseline="0" dirty="0" smtClean="0"/>
              <a:t>Theme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Colors </a:t>
            </a:r>
            <a:r>
              <a:rPr lang="en-US" sz="1200" b="0" baseline="0" dirty="0" smtClean="0"/>
              <a:t>select </a:t>
            </a:r>
            <a:r>
              <a:rPr lang="en-US" sz="1200" b="1" dirty="0" smtClean="0"/>
              <a:t>Olive Green, Accent 3.  </a:t>
            </a:r>
            <a:r>
              <a:rPr lang="en-US" sz="1200" dirty="0" smtClean="0"/>
              <a:t>(first row, seventh option from the left).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 the center, second-level</a:t>
            </a:r>
            <a:r>
              <a:rPr lang="en-US" sz="1200" baseline="0" dirty="0" smtClean="0"/>
              <a:t> rectangle in the </a:t>
            </a:r>
            <a:r>
              <a:rPr lang="en-US" sz="1200" baseline="0" dirty="0" err="1" smtClean="0"/>
              <a:t>SmartArt</a:t>
            </a:r>
            <a:r>
              <a:rPr lang="en-US" sz="1200" baseline="0" dirty="0" smtClean="0"/>
              <a:t> graphic.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Under </a:t>
            </a:r>
            <a:r>
              <a:rPr lang="en-US" sz="1200" b="1" dirty="0" err="1" smtClean="0"/>
              <a:t>SmartArt</a:t>
            </a:r>
            <a:r>
              <a:rPr lang="en-US" sz="1200" dirty="0" smtClean="0"/>
              <a:t> </a:t>
            </a:r>
            <a:r>
              <a:rPr lang="en-US" sz="1200" b="1" dirty="0" smtClean="0"/>
              <a:t>Tools</a:t>
            </a:r>
            <a:r>
              <a:rPr lang="en-US" sz="1200" dirty="0" smtClean="0"/>
              <a:t>, on</a:t>
            </a:r>
            <a:r>
              <a:rPr lang="en-US" sz="1200" baseline="0" dirty="0" smtClean="0"/>
              <a:t>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 group, click the arrow to the right of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and under </a:t>
            </a:r>
            <a:r>
              <a:rPr lang="en-US" sz="1200" b="1" baseline="0" dirty="0" smtClean="0"/>
              <a:t>Theme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Colors </a:t>
            </a:r>
            <a:r>
              <a:rPr lang="en-US" sz="1200" b="0" baseline="0" dirty="0" smtClean="0"/>
              <a:t>select </a:t>
            </a:r>
            <a:r>
              <a:rPr lang="en-US" sz="1200" dirty="0" smtClean="0"/>
              <a:t> </a:t>
            </a:r>
            <a:r>
              <a:rPr lang="en-US" sz="1200" b="1" dirty="0" smtClean="0"/>
              <a:t>Olive Green, Accent 3, Lighter 40% </a:t>
            </a:r>
            <a:r>
              <a:rPr lang="en-US" sz="1200" dirty="0" smtClean="0"/>
              <a:t>(fourth row, seventh option from the left).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 bottom,</a:t>
            </a:r>
            <a:r>
              <a:rPr lang="en-US" sz="1200" baseline="0" dirty="0" smtClean="0"/>
              <a:t> </a:t>
            </a:r>
            <a:r>
              <a:rPr lang="en-US" sz="1200" dirty="0" smtClean="0"/>
              <a:t>second-level</a:t>
            </a:r>
            <a:r>
              <a:rPr lang="en-US" sz="1200" baseline="0" dirty="0" smtClean="0"/>
              <a:t> rectangle in the </a:t>
            </a:r>
            <a:r>
              <a:rPr lang="en-US" sz="1200" baseline="0" dirty="0" err="1" smtClean="0"/>
              <a:t>SmartArt</a:t>
            </a:r>
            <a:r>
              <a:rPr lang="en-US" sz="1200" baseline="0" dirty="0" smtClean="0"/>
              <a:t> graphic.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Under </a:t>
            </a:r>
            <a:r>
              <a:rPr lang="en-US" sz="1200" b="1" dirty="0" err="1" smtClean="0"/>
              <a:t>SmartArt</a:t>
            </a:r>
            <a:r>
              <a:rPr lang="en-US" sz="1200" dirty="0" smtClean="0"/>
              <a:t> </a:t>
            </a:r>
            <a:r>
              <a:rPr lang="en-US" sz="1200" b="1" dirty="0" smtClean="0"/>
              <a:t>Tools</a:t>
            </a:r>
            <a:r>
              <a:rPr lang="en-US" sz="1200" dirty="0" smtClean="0"/>
              <a:t>, on</a:t>
            </a:r>
            <a:r>
              <a:rPr lang="en-US" sz="1200" baseline="0" dirty="0" smtClean="0"/>
              <a:t>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 group, click the arrow to the right of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and under </a:t>
            </a:r>
            <a:r>
              <a:rPr lang="en-US" sz="1200" b="1" baseline="0" dirty="0" smtClean="0"/>
              <a:t>Theme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Colors </a:t>
            </a:r>
            <a:r>
              <a:rPr lang="en-US" sz="1200" b="0" baseline="0" dirty="0" smtClean="0"/>
              <a:t>select </a:t>
            </a:r>
            <a:r>
              <a:rPr lang="en-US" sz="1200" b="1" dirty="0" smtClean="0"/>
              <a:t>Olive Green, Accent 3, Lighter 60% </a:t>
            </a:r>
            <a:r>
              <a:rPr lang="en-US" sz="1200" dirty="0" smtClean="0"/>
              <a:t>(third row, seventh option from the left).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Press and hold CTRL, and select each of the second-level rectangles.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On the </a:t>
            </a:r>
            <a:r>
              <a:rPr lang="en-US" sz="1200" b="1" dirty="0" smtClean="0"/>
              <a:t>Home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Font</a:t>
            </a:r>
            <a:r>
              <a:rPr lang="en-US" sz="1200" dirty="0" smtClean="0"/>
              <a:t> group, in the </a:t>
            </a:r>
            <a:r>
              <a:rPr lang="en-US" sz="1200" b="1" dirty="0" smtClean="0"/>
              <a:t>Font</a:t>
            </a:r>
            <a:r>
              <a:rPr lang="en-US" sz="1200" dirty="0" smtClean="0"/>
              <a:t> </a:t>
            </a:r>
            <a:r>
              <a:rPr lang="en-US" sz="1200" b="1" dirty="0" smtClean="0"/>
              <a:t>Color</a:t>
            </a:r>
            <a:r>
              <a:rPr lang="en-US" sz="1200" dirty="0" smtClean="0"/>
              <a:t> list select </a:t>
            </a:r>
            <a:r>
              <a:rPr lang="en-US" sz="1200" b="1" dirty="0" smtClean="0"/>
              <a:t>White, Background</a:t>
            </a:r>
            <a:r>
              <a:rPr lang="en-US" sz="1200" b="1" baseline="0" dirty="0" smtClean="0"/>
              <a:t> 1 </a:t>
            </a:r>
            <a:r>
              <a:rPr lang="en-US" sz="1200" baseline="0" dirty="0" smtClean="0"/>
              <a:t>(first row, first option from the left).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Under </a:t>
            </a:r>
            <a:r>
              <a:rPr lang="en-US" sz="1200" b="1" dirty="0" smtClean="0"/>
              <a:t>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Tools</a:t>
            </a:r>
            <a:r>
              <a:rPr lang="en-US" sz="120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WordArt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 group, click the arrow to the right of </a:t>
            </a:r>
            <a:r>
              <a:rPr lang="en-US" sz="1200" b="1" baseline="0" dirty="0" smtClean="0"/>
              <a:t>Text Effects</a:t>
            </a:r>
            <a:r>
              <a:rPr lang="en-US" sz="1200" b="0" baseline="0" dirty="0" smtClean="0"/>
              <a:t>, then point to </a:t>
            </a:r>
            <a:r>
              <a:rPr lang="en-US" sz="1200" b="1" baseline="0" dirty="0" smtClean="0"/>
              <a:t>Shadow</a:t>
            </a:r>
            <a:r>
              <a:rPr lang="en-US" sz="1200" b="0" baseline="0" dirty="0" smtClean="0"/>
              <a:t>, and under </a:t>
            </a:r>
            <a:r>
              <a:rPr lang="en-US" sz="1200" b="1" baseline="0" dirty="0" smtClean="0"/>
              <a:t>Outer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Offset Diagonal Bottom Right</a:t>
            </a:r>
            <a:r>
              <a:rPr lang="en-US" sz="1200" b="0" baseline="0" dirty="0" smtClean="0"/>
              <a:t>.</a:t>
            </a:r>
            <a:endParaRPr lang="en-US" sz="1200" baseline="0" dirty="0" smtClean="0"/>
          </a:p>
          <a:p>
            <a:pPr marL="228600" indent="-228600">
              <a:buFont typeface="+mj-lt"/>
              <a:buNone/>
            </a:pPr>
            <a:endParaRPr lang="en-US" sz="1200" baseline="0" dirty="0" smtClean="0"/>
          </a:p>
          <a:p>
            <a:pPr marL="228600" indent="-228600">
              <a:buFont typeface="+mj-lt"/>
              <a:buNone/>
            </a:pPr>
            <a:endParaRPr lang="en-US" sz="1200" baseline="0" dirty="0" smtClean="0"/>
          </a:p>
          <a:p>
            <a:pPr marL="228600" indent="-228600">
              <a:buFont typeface="+mj-lt"/>
              <a:buNone/>
            </a:pPr>
            <a:r>
              <a:rPr lang="en-US" sz="1200" dirty="0" smtClean="0"/>
              <a:t>To reproduce the animation effects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On the </a:t>
            </a:r>
            <a:r>
              <a:rPr lang="en-US" sz="1200" b="1" dirty="0" smtClean="0"/>
              <a:t>Animation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Animation Pane</a:t>
            </a:r>
            <a:r>
              <a:rPr lang="en-US" sz="1200" baseline="0" dirty="0" smtClean="0"/>
              <a:t>. 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Select the SmartArt graphic,</a:t>
            </a:r>
            <a:r>
              <a:rPr lang="en-US" sz="1200" baseline="0" dirty="0" smtClean="0"/>
              <a:t> and then on the </a:t>
            </a:r>
            <a:r>
              <a:rPr lang="en-US" sz="1200" b="1" dirty="0" smtClean="0"/>
              <a:t>Animations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Animation</a:t>
            </a:r>
            <a:r>
              <a:rPr lang="en-US" sz="1200" dirty="0" smtClean="0"/>
              <a:t> group, click the </a:t>
            </a:r>
            <a:r>
              <a:rPr lang="en-US" sz="1200" b="1" dirty="0" smtClean="0"/>
              <a:t>More</a:t>
            </a:r>
            <a:r>
              <a:rPr lang="en-US" sz="1200" dirty="0" smtClean="0"/>
              <a:t> arrow at the Effects Gallery and click</a:t>
            </a:r>
            <a:r>
              <a:rPr lang="en-US" sz="1200" baseline="0" dirty="0" smtClean="0"/>
              <a:t> </a:t>
            </a:r>
            <a:r>
              <a:rPr lang="en-US" sz="1200" b="1" dirty="0" smtClean="0"/>
              <a:t>More</a:t>
            </a:r>
            <a:r>
              <a:rPr lang="en-US" sz="1200" dirty="0" smtClean="0"/>
              <a:t> </a:t>
            </a:r>
            <a:r>
              <a:rPr lang="en-US" sz="1200" b="1" dirty="0" smtClean="0"/>
              <a:t>Effects</a:t>
            </a:r>
            <a:r>
              <a:rPr lang="en-US" sz="1200" dirty="0" smtClean="0"/>
              <a:t>. In the </a:t>
            </a:r>
            <a:r>
              <a:rPr lang="en-US" sz="1200" b="1" dirty="0" smtClean="0"/>
              <a:t>Change</a:t>
            </a:r>
            <a:r>
              <a:rPr lang="en-US" sz="1200" dirty="0" smtClean="0"/>
              <a:t> </a:t>
            </a:r>
            <a:r>
              <a:rPr lang="en-US" sz="1200" b="1" dirty="0" smtClean="0"/>
              <a:t>Entrance</a:t>
            </a:r>
            <a:r>
              <a:rPr lang="en-US" sz="1200" dirty="0" smtClean="0"/>
              <a:t> </a:t>
            </a:r>
            <a:r>
              <a:rPr lang="en-US" sz="1200" b="1" dirty="0" smtClean="0"/>
              <a:t>Effect</a:t>
            </a:r>
            <a:r>
              <a:rPr lang="en-US" sz="1200" dirty="0" smtClean="0"/>
              <a:t> dialog box, under </a:t>
            </a:r>
            <a:r>
              <a:rPr lang="en-US" sz="1200" b="1" dirty="0" smtClean="0"/>
              <a:t>Exciting</a:t>
            </a:r>
            <a:r>
              <a:rPr lang="en-US" sz="1200" dirty="0" smtClean="0"/>
              <a:t> select </a:t>
            </a:r>
            <a:r>
              <a:rPr lang="en-US" sz="1200" b="1" dirty="0" smtClean="0"/>
              <a:t>Curve Up</a:t>
            </a:r>
            <a:r>
              <a:rPr lang="en-US" sz="1200" b="0" dirty="0" smtClean="0"/>
              <a:t>, and click</a:t>
            </a:r>
            <a:r>
              <a:rPr lang="en-US" sz="1200" b="1" dirty="0" smtClean="0"/>
              <a:t> OK</a:t>
            </a:r>
            <a:r>
              <a:rPr lang="en-US" sz="120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In the </a:t>
            </a:r>
            <a:r>
              <a:rPr lang="en-US" sz="1200" b="1" dirty="0" smtClean="0"/>
              <a:t>Animation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Effect Options</a:t>
            </a:r>
            <a:r>
              <a:rPr lang="en-US" sz="1200" baseline="0" dirty="0" smtClean="0"/>
              <a:t>, and under </a:t>
            </a:r>
            <a:r>
              <a:rPr lang="en-US" sz="1200" b="1" baseline="0" dirty="0" smtClean="0"/>
              <a:t>Sequence</a:t>
            </a:r>
            <a:r>
              <a:rPr lang="en-US" sz="1200" baseline="0" dirty="0" smtClean="0"/>
              <a:t>, click </a:t>
            </a:r>
            <a:r>
              <a:rPr lang="en-US" sz="1200" b="1" baseline="0" dirty="0" smtClean="0"/>
              <a:t>One by One</a:t>
            </a:r>
            <a:r>
              <a:rPr lang="en-US" sz="1200" baseline="0" dirty="0" smtClean="0"/>
              <a:t>.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In the Timing group,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Start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After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Previous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Duration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01.00</a:t>
            </a:r>
            <a:r>
              <a:rPr lang="en-US" sz="120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Animation Pane, c</a:t>
            </a:r>
            <a:r>
              <a:rPr lang="en-US" sz="1200" dirty="0" smtClean="0"/>
              <a:t>lick the double arrow under the </a:t>
            </a:r>
            <a:r>
              <a:rPr lang="en-US" sz="1200" baseline="0" dirty="0" smtClean="0"/>
              <a:t>curve up entrance effect (first effect) </a:t>
            </a:r>
            <a:r>
              <a:rPr lang="en-US" sz="1200" dirty="0" smtClean="0"/>
              <a:t>to expand the list of effects.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dirty="0" smtClean="0"/>
              <a:t>Press and hold CTRL, and select the second, fourth, and sixth effects (curve up entrance effects).</a:t>
            </a:r>
            <a:r>
              <a:rPr lang="en-US" sz="1200" baseline="0" dirty="0" smtClean="0"/>
              <a:t> On the </a:t>
            </a:r>
            <a:r>
              <a:rPr lang="en-US" sz="1200" b="1" dirty="0" smtClean="0"/>
              <a:t>Animations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Animation</a:t>
            </a:r>
            <a:r>
              <a:rPr lang="en-US" sz="1200" dirty="0" smtClean="0"/>
              <a:t> group, click the </a:t>
            </a:r>
            <a:r>
              <a:rPr lang="en-US" sz="1200" b="1" dirty="0" smtClean="0"/>
              <a:t>More</a:t>
            </a:r>
            <a:r>
              <a:rPr lang="en-US" sz="1200" dirty="0" smtClean="0"/>
              <a:t> arrow at the Effects Gallery and click</a:t>
            </a:r>
            <a:r>
              <a:rPr lang="en-US" sz="1200" baseline="0" dirty="0" smtClean="0"/>
              <a:t> </a:t>
            </a:r>
            <a:r>
              <a:rPr lang="en-US" sz="1200" b="1" dirty="0" smtClean="0"/>
              <a:t>More</a:t>
            </a:r>
            <a:r>
              <a:rPr lang="en-US" sz="1200" dirty="0" smtClean="0"/>
              <a:t> </a:t>
            </a:r>
            <a:r>
              <a:rPr lang="en-US" sz="1200" b="1" dirty="0" smtClean="0"/>
              <a:t>Entrance Effects</a:t>
            </a:r>
            <a:r>
              <a:rPr lang="en-US" sz="1200" dirty="0" smtClean="0"/>
              <a:t>. In the </a:t>
            </a:r>
            <a:r>
              <a:rPr lang="en-US" sz="1200" b="1" dirty="0" smtClean="0"/>
              <a:t>Change</a:t>
            </a:r>
            <a:r>
              <a:rPr lang="en-US" sz="1200" dirty="0" smtClean="0"/>
              <a:t> </a:t>
            </a:r>
            <a:r>
              <a:rPr lang="en-US" sz="1200" b="1" dirty="0" smtClean="0"/>
              <a:t>Entrance</a:t>
            </a:r>
            <a:r>
              <a:rPr lang="en-US" sz="1200" dirty="0" smtClean="0"/>
              <a:t> </a:t>
            </a:r>
            <a:r>
              <a:rPr lang="en-US" sz="1200" b="1" dirty="0" smtClean="0"/>
              <a:t>Effect</a:t>
            </a:r>
            <a:r>
              <a:rPr lang="en-US" sz="1200" dirty="0" smtClean="0"/>
              <a:t> dialog box, under </a:t>
            </a:r>
            <a:r>
              <a:rPr lang="en-US" sz="1200" b="1" dirty="0" smtClean="0"/>
              <a:t>Basic</a:t>
            </a:r>
            <a:r>
              <a:rPr lang="en-US" sz="1200" b="0" dirty="0" smtClean="0"/>
              <a:t>, </a:t>
            </a:r>
            <a:r>
              <a:rPr lang="en-US" sz="1200" dirty="0" smtClean="0"/>
              <a:t>select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Peek In</a:t>
            </a:r>
            <a:r>
              <a:rPr lang="en-US" sz="1200" b="0" dirty="0" smtClean="0"/>
              <a:t>, and click</a:t>
            </a:r>
            <a:r>
              <a:rPr lang="en-US" sz="1200" b="1" dirty="0" smtClean="0"/>
              <a:t> OK</a:t>
            </a:r>
            <a:r>
              <a:rPr lang="en-US" sz="1200" b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Animation </a:t>
            </a:r>
            <a:r>
              <a:rPr lang="en-US" sz="1200" b="0" baseline="0" dirty="0" smtClean="0"/>
              <a:t>group, cli</a:t>
            </a:r>
            <a:r>
              <a:rPr lang="en-US" sz="1200" baseline="0" dirty="0" smtClean="0"/>
              <a:t>ck </a:t>
            </a:r>
            <a:r>
              <a:rPr lang="en-US" sz="1200" b="1" baseline="0" dirty="0" smtClean="0"/>
              <a:t>Effect Options</a:t>
            </a:r>
            <a:r>
              <a:rPr lang="en-US" sz="1200" baseline="0" dirty="0" smtClean="0"/>
              <a:t>, and under </a:t>
            </a:r>
            <a:r>
              <a:rPr lang="en-US" sz="1200" b="1" baseline="0" dirty="0" smtClean="0"/>
              <a:t>Direction</a:t>
            </a:r>
            <a:r>
              <a:rPr lang="en-US" sz="1200" baseline="0" dirty="0" smtClean="0"/>
              <a:t>, click </a:t>
            </a:r>
            <a:r>
              <a:rPr lang="en-US" sz="1200" b="1" baseline="0" dirty="0" smtClean="0"/>
              <a:t>From Top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Timing</a:t>
            </a:r>
            <a:r>
              <a:rPr lang="en-US" sz="1200" baseline="0" dirty="0" smtClean="0"/>
              <a:t> group,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Start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With Previous</a:t>
            </a:r>
            <a:r>
              <a:rPr lang="en-US" sz="1200" baseline="0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Duration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01.00</a:t>
            </a:r>
            <a:r>
              <a:rPr lang="en-US" sz="1200" baseline="0" dirty="0" smtClean="0"/>
              <a:t>. 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 smtClean="0"/>
          </a:p>
          <a:p>
            <a:pPr marL="228600" indent="-228600">
              <a:buFont typeface="+mj-lt"/>
              <a:buNone/>
            </a:pPr>
            <a:endParaRPr lang="en-US" sz="1200" dirty="0" smtClean="0"/>
          </a:p>
          <a:p>
            <a:r>
              <a:rPr lang="en-US" sz="1200" baseline="0" dirty="0" smtClean="0"/>
              <a:t>To reproduce the background effects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option from the left).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 gradient stop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on the slider, then customize the gradient stops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first stop on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33%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row, the first option from the left)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last stop on</a:t>
            </a:r>
            <a:r>
              <a:rPr lang="en-US" sz="1200" b="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1, Darker 15%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first option from the left).</a:t>
            </a:r>
            <a:endParaRPr lang="en-US" sz="1200" b="0" dirty="0" smtClean="0"/>
          </a:p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r>
              <a:rPr lang="en-US" sz="1400" b="1" dirty="0" smtClean="0"/>
              <a:t>Animated SmartArt</a:t>
            </a:r>
            <a:r>
              <a:rPr lang="en-US" sz="1400" b="1" baseline="0" dirty="0" smtClean="0"/>
              <a:t> vertical list</a:t>
            </a:r>
            <a:endParaRPr lang="en-US" sz="1400" b="1" dirty="0" smtClean="0"/>
          </a:p>
          <a:p>
            <a:r>
              <a:rPr lang="en-US" sz="1400" dirty="0" smtClean="0"/>
              <a:t>(Intermediate)</a:t>
            </a:r>
          </a:p>
          <a:p>
            <a:endParaRPr lang="en-US" sz="100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</a:t>
            </a:r>
            <a:r>
              <a:rPr lang="en-US" sz="1200" dirty="0" err="1" smtClean="0"/>
              <a:t>SmartArt</a:t>
            </a:r>
            <a:r>
              <a:rPr lang="en-US" sz="1200" baseline="0" dirty="0" smtClean="0"/>
              <a:t>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On the </a:t>
            </a:r>
            <a:r>
              <a:rPr lang="en-US" sz="1200" b="1" dirty="0" smtClean="0"/>
              <a:t>Home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Slides</a:t>
            </a:r>
            <a:r>
              <a:rPr lang="en-US" sz="1200" dirty="0" smtClean="0"/>
              <a:t> group, click </a:t>
            </a:r>
            <a:r>
              <a:rPr lang="en-US" sz="1200" b="1" dirty="0" smtClean="0"/>
              <a:t>Layout</a:t>
            </a:r>
            <a:r>
              <a:rPr lang="en-US" sz="1200" dirty="0" smtClean="0"/>
              <a:t>, and then click </a:t>
            </a:r>
            <a:r>
              <a:rPr lang="en-US" sz="1200" b="1" dirty="0" smtClean="0"/>
              <a:t>Blank</a:t>
            </a:r>
            <a:r>
              <a:rPr lang="en-US" sz="120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 smtClean="0"/>
              <a:t>On the </a:t>
            </a:r>
            <a:r>
              <a:rPr lang="en-US" sz="1200" b="1" dirty="0" smtClean="0"/>
              <a:t>Insert tab</a:t>
            </a:r>
            <a:r>
              <a:rPr lang="en-US" sz="1200" b="0" dirty="0" smtClean="0"/>
              <a:t>, in the </a:t>
            </a:r>
            <a:r>
              <a:rPr lang="en-US" sz="1200" b="1" dirty="0" smtClean="0"/>
              <a:t>Illustrations</a:t>
            </a:r>
            <a:r>
              <a:rPr lang="en-US" sz="1200" dirty="0" smtClean="0"/>
              <a:t> group, click </a:t>
            </a:r>
            <a:r>
              <a:rPr lang="en-US" sz="1200" b="1" dirty="0" err="1" smtClean="0"/>
              <a:t>SmartArt</a:t>
            </a:r>
            <a:r>
              <a:rPr lang="en-US" sz="1200" b="0" dirty="0" smtClean="0"/>
              <a:t>.</a:t>
            </a:r>
            <a:r>
              <a:rPr lang="en-US" sz="1200" b="0" baseline="0" dirty="0" smtClean="0"/>
              <a:t> In the </a:t>
            </a:r>
            <a:r>
              <a:rPr lang="en-US" sz="1200" b="1" baseline="0" dirty="0" smtClean="0"/>
              <a:t>Choose a </a:t>
            </a:r>
            <a:r>
              <a:rPr lang="en-US" sz="1200" b="1" baseline="0" dirty="0" err="1" smtClean="0"/>
              <a:t>SmartArt</a:t>
            </a:r>
            <a:r>
              <a:rPr lang="en-US" sz="1200" b="1" baseline="0" dirty="0" smtClean="0"/>
              <a:t> Graphic</a:t>
            </a:r>
            <a:r>
              <a:rPr lang="en-US" sz="1200" b="0" baseline="0" dirty="0" smtClean="0"/>
              <a:t> dialog box, in the left pane, click </a:t>
            </a:r>
            <a:r>
              <a:rPr lang="en-US" sz="1200" b="1" baseline="0" dirty="0" smtClean="0"/>
              <a:t>List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List </a:t>
            </a:r>
            <a:r>
              <a:rPr lang="en-US" sz="1200" b="0" baseline="0" dirty="0" smtClean="0"/>
              <a:t>pane, click </a:t>
            </a:r>
            <a:r>
              <a:rPr lang="en-US" sz="1200" b="1" baseline="0" dirty="0" smtClean="0"/>
              <a:t>Vertical Block List </a:t>
            </a:r>
            <a:r>
              <a:rPr lang="en-US" sz="1200" baseline="0" dirty="0" smtClean="0"/>
              <a:t>(sixth row, first option from the left), and then click </a:t>
            </a:r>
            <a:r>
              <a:rPr lang="en-US" sz="1200" b="1" baseline="0" dirty="0" smtClean="0"/>
              <a:t>OK</a:t>
            </a:r>
            <a:r>
              <a:rPr lang="en-US" sz="1200" baseline="0" dirty="0" smtClean="0"/>
              <a:t> to insert the graphic into the slide.</a:t>
            </a:r>
            <a:r>
              <a:rPr lang="en-US" sz="1200" b="0" baseline="0" dirty="0" smtClean="0"/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</a:t>
            </a:r>
            <a:r>
              <a:rPr lang="en-US" sz="1200" baseline="0" dirty="0" smtClean="0"/>
              <a:t> the graphic, and then click one of the arrows on the left border. In the </a:t>
            </a:r>
            <a:r>
              <a:rPr lang="en-US" sz="1200" b="1" baseline="0" dirty="0" smtClean="0"/>
              <a:t>Type your text here </a:t>
            </a:r>
            <a:r>
              <a:rPr lang="en-US" sz="1200" baseline="0" dirty="0" smtClean="0"/>
              <a:t>dialog box, enter text for each of the rectangles.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Press</a:t>
            </a:r>
            <a:r>
              <a:rPr lang="en-US" sz="1200" baseline="0" dirty="0" smtClean="0"/>
              <a:t> and hold CTRL, and select each of the second-level rectangles on the slide. Drag the left sizing handle of one of the second-level rectangles to the left 0.5” to increase the width of the second-level rectangles.</a:t>
            </a:r>
            <a:br>
              <a:rPr lang="en-US" sz="1200" baseline="0" dirty="0" smtClean="0"/>
            </a:br>
            <a:r>
              <a:rPr lang="en-US" sz="1200" b="1" baseline="0" dirty="0" smtClean="0"/>
              <a:t>Note:</a:t>
            </a:r>
            <a:r>
              <a:rPr lang="en-US" sz="1200" b="0" baseline="0" dirty="0" smtClean="0"/>
              <a:t> The first-level rectangles (rounded rectangles) will decrease in width at the same time.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 the </a:t>
            </a:r>
            <a:r>
              <a:rPr lang="en-US" sz="1200" b="1" dirty="0" err="1" smtClean="0"/>
              <a:t>SmartArt</a:t>
            </a:r>
            <a:r>
              <a:rPr lang="en-US" sz="1200" dirty="0" smtClean="0"/>
              <a:t> graphic. Under </a:t>
            </a:r>
            <a:r>
              <a:rPr lang="en-US" sz="1200" b="1" dirty="0" smtClean="0"/>
              <a:t>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Tools</a:t>
            </a:r>
            <a:r>
              <a:rPr lang="en-US" sz="1200" baseline="0" dirty="0" smtClean="0"/>
              <a:t>, on the </a:t>
            </a:r>
            <a:r>
              <a:rPr lang="en-US" sz="1200" b="1" baseline="0" dirty="0" smtClean="0"/>
              <a:t>Design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 group, click the </a:t>
            </a:r>
            <a:r>
              <a:rPr lang="en-US" sz="1200" b="1" baseline="0" dirty="0" smtClean="0"/>
              <a:t>More</a:t>
            </a:r>
            <a:r>
              <a:rPr lang="en-US" sz="1200" baseline="0" dirty="0" smtClean="0"/>
              <a:t> arrow at the  </a:t>
            </a:r>
            <a:r>
              <a:rPr lang="en-US" sz="1200" b="1" baseline="0" dirty="0" smtClean="0"/>
              <a:t>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="0" baseline="0" dirty="0" smtClean="0"/>
              <a:t> gallery,</a:t>
            </a:r>
            <a:r>
              <a:rPr lang="en-US" sz="1200" baseline="0" dirty="0" smtClean="0"/>
              <a:t> and under </a:t>
            </a:r>
            <a:r>
              <a:rPr lang="en-US" sz="1200" b="1" baseline="0" dirty="0" smtClean="0"/>
              <a:t>Best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Match for Document </a:t>
            </a:r>
            <a:r>
              <a:rPr lang="en-US" sz="1200" baseline="0" dirty="0" smtClean="0"/>
              <a:t>select </a:t>
            </a:r>
            <a:r>
              <a:rPr lang="en-US" sz="1200" b="1" baseline="0" dirty="0" smtClean="0"/>
              <a:t>Intense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Effect</a:t>
            </a:r>
            <a:r>
              <a:rPr lang="en-US" sz="1200" baseline="0" dirty="0" smtClean="0"/>
              <a:t> (fifth option from the left).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Press and hold</a:t>
            </a:r>
            <a:r>
              <a:rPr lang="en-US" sz="1200" baseline="0" dirty="0" smtClean="0"/>
              <a:t> CTRL, and then select each of the first-level rectangles (rounded rectangles) in the </a:t>
            </a:r>
            <a:r>
              <a:rPr lang="en-US" sz="1200" baseline="0" dirty="0" err="1" smtClean="0"/>
              <a:t>SmartArt</a:t>
            </a:r>
            <a:r>
              <a:rPr lang="en-US" sz="1200" baseline="0" dirty="0" smtClean="0"/>
              <a:t> graphic.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Under </a:t>
            </a:r>
            <a:r>
              <a:rPr lang="en-US" sz="1200" b="1" dirty="0" err="1" smtClean="0"/>
              <a:t>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Tools</a:t>
            </a:r>
            <a:r>
              <a:rPr lang="en-US" sz="120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WordArt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 group, click the arrow to the right of </a:t>
            </a:r>
            <a:r>
              <a:rPr lang="en-US" sz="1200" b="1" baseline="0" dirty="0" smtClean="0"/>
              <a:t>Text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, and under </a:t>
            </a:r>
            <a:r>
              <a:rPr lang="en-US" sz="1200" b="1" baseline="0" dirty="0" smtClean="0"/>
              <a:t>Theme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Colors</a:t>
            </a:r>
            <a:r>
              <a:rPr lang="en-US" sz="1200" baseline="0" dirty="0" smtClean="0"/>
              <a:t> select </a:t>
            </a:r>
            <a:r>
              <a:rPr lang="en-US" sz="1200" b="1" baseline="0" dirty="0" smtClean="0"/>
              <a:t>White, Background 1, Darker 25%. </a:t>
            </a:r>
            <a:r>
              <a:rPr lang="en-US" sz="1200" baseline="0" dirty="0" smtClean="0"/>
              <a:t>(fourth row, first option from the left). 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Under </a:t>
            </a:r>
            <a:r>
              <a:rPr lang="en-US" sz="1200" b="1" dirty="0" smtClean="0"/>
              <a:t>SmartArt</a:t>
            </a:r>
            <a:r>
              <a:rPr lang="en-US" sz="1200" dirty="0" smtClean="0"/>
              <a:t> </a:t>
            </a:r>
            <a:r>
              <a:rPr lang="en-US" sz="1200" b="1" dirty="0" smtClean="0"/>
              <a:t>Tools</a:t>
            </a:r>
            <a:r>
              <a:rPr lang="en-US" sz="1200" dirty="0" smtClean="0"/>
              <a:t>, on</a:t>
            </a:r>
            <a:r>
              <a:rPr lang="en-US" sz="1200" baseline="0" dirty="0" smtClean="0"/>
              <a:t>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 group, click the arrow to the right of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and under </a:t>
            </a:r>
            <a:r>
              <a:rPr lang="en-US" sz="1200" b="1" baseline="0" dirty="0" smtClean="0"/>
              <a:t>Theme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Colors</a:t>
            </a:r>
            <a:r>
              <a:rPr lang="en-US" sz="1200" baseline="0" dirty="0" smtClean="0"/>
              <a:t> select </a:t>
            </a:r>
            <a:r>
              <a:rPr lang="en-US" sz="1200" b="1" baseline="0" dirty="0" smtClean="0"/>
              <a:t>White, Background 1 </a:t>
            </a:r>
            <a:r>
              <a:rPr lang="en-US" sz="1200" baseline="0" dirty="0" smtClean="0"/>
              <a:t>(first row, first option from the left). 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 the top, second-level rectangle in</a:t>
            </a:r>
            <a:r>
              <a:rPr lang="en-US" sz="1200" baseline="0" dirty="0" smtClean="0"/>
              <a:t> the </a:t>
            </a:r>
            <a:r>
              <a:rPr lang="en-US" sz="1200" baseline="0" dirty="0" err="1" smtClean="0"/>
              <a:t>SmartArt</a:t>
            </a:r>
            <a:r>
              <a:rPr lang="en-US" sz="1200" baseline="0" dirty="0" smtClean="0"/>
              <a:t> graphic.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Under </a:t>
            </a:r>
            <a:r>
              <a:rPr lang="en-US" sz="1200" b="1" dirty="0" err="1" smtClean="0"/>
              <a:t>SmartArt</a:t>
            </a:r>
            <a:r>
              <a:rPr lang="en-US" sz="1200" dirty="0" smtClean="0"/>
              <a:t> </a:t>
            </a:r>
            <a:r>
              <a:rPr lang="en-US" sz="1200" b="1" dirty="0" smtClean="0"/>
              <a:t>Tools</a:t>
            </a:r>
            <a:r>
              <a:rPr lang="en-US" sz="1200" dirty="0" smtClean="0"/>
              <a:t>, on</a:t>
            </a:r>
            <a:r>
              <a:rPr lang="en-US" sz="1200" baseline="0" dirty="0" smtClean="0"/>
              <a:t>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 group, click the arrow to the right of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and under </a:t>
            </a:r>
            <a:r>
              <a:rPr lang="en-US" sz="1200" b="1" baseline="0" dirty="0" smtClean="0"/>
              <a:t>Theme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Colors </a:t>
            </a:r>
            <a:r>
              <a:rPr lang="en-US" sz="1200" b="0" baseline="0" dirty="0" smtClean="0"/>
              <a:t>select </a:t>
            </a:r>
            <a:r>
              <a:rPr lang="en-US" sz="1200" b="1" dirty="0" smtClean="0"/>
              <a:t>Olive Green, Accent 3.  </a:t>
            </a:r>
            <a:r>
              <a:rPr lang="en-US" sz="1200" dirty="0" smtClean="0"/>
              <a:t>(first row, seventh option from the left).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 the center, second-level</a:t>
            </a:r>
            <a:r>
              <a:rPr lang="en-US" sz="1200" baseline="0" dirty="0" smtClean="0"/>
              <a:t> rectangle in the </a:t>
            </a:r>
            <a:r>
              <a:rPr lang="en-US" sz="1200" baseline="0" dirty="0" err="1" smtClean="0"/>
              <a:t>SmartArt</a:t>
            </a:r>
            <a:r>
              <a:rPr lang="en-US" sz="1200" baseline="0" dirty="0" smtClean="0"/>
              <a:t> graphic.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Under </a:t>
            </a:r>
            <a:r>
              <a:rPr lang="en-US" sz="1200" b="1" dirty="0" err="1" smtClean="0"/>
              <a:t>SmartArt</a:t>
            </a:r>
            <a:r>
              <a:rPr lang="en-US" sz="1200" dirty="0" smtClean="0"/>
              <a:t> </a:t>
            </a:r>
            <a:r>
              <a:rPr lang="en-US" sz="1200" b="1" dirty="0" smtClean="0"/>
              <a:t>Tools</a:t>
            </a:r>
            <a:r>
              <a:rPr lang="en-US" sz="1200" dirty="0" smtClean="0"/>
              <a:t>, on</a:t>
            </a:r>
            <a:r>
              <a:rPr lang="en-US" sz="1200" baseline="0" dirty="0" smtClean="0"/>
              <a:t>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 group, click the arrow to the right of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and under </a:t>
            </a:r>
            <a:r>
              <a:rPr lang="en-US" sz="1200" b="1" baseline="0" dirty="0" smtClean="0"/>
              <a:t>Theme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Colors </a:t>
            </a:r>
            <a:r>
              <a:rPr lang="en-US" sz="1200" b="0" baseline="0" dirty="0" smtClean="0"/>
              <a:t>select </a:t>
            </a:r>
            <a:r>
              <a:rPr lang="en-US" sz="1200" dirty="0" smtClean="0"/>
              <a:t> </a:t>
            </a:r>
            <a:r>
              <a:rPr lang="en-US" sz="1200" b="1" dirty="0" smtClean="0"/>
              <a:t>Olive Green, Accent 3, Lighter 40% </a:t>
            </a:r>
            <a:r>
              <a:rPr lang="en-US" sz="1200" dirty="0" smtClean="0"/>
              <a:t>(fourth row, seventh option from the left).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 bottom,</a:t>
            </a:r>
            <a:r>
              <a:rPr lang="en-US" sz="1200" baseline="0" dirty="0" smtClean="0"/>
              <a:t> </a:t>
            </a:r>
            <a:r>
              <a:rPr lang="en-US" sz="1200" dirty="0" smtClean="0"/>
              <a:t>second-level</a:t>
            </a:r>
            <a:r>
              <a:rPr lang="en-US" sz="1200" baseline="0" dirty="0" smtClean="0"/>
              <a:t> rectangle in the </a:t>
            </a:r>
            <a:r>
              <a:rPr lang="en-US" sz="1200" baseline="0" dirty="0" err="1" smtClean="0"/>
              <a:t>SmartArt</a:t>
            </a:r>
            <a:r>
              <a:rPr lang="en-US" sz="1200" baseline="0" dirty="0" smtClean="0"/>
              <a:t> graphic.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Under </a:t>
            </a:r>
            <a:r>
              <a:rPr lang="en-US" sz="1200" b="1" dirty="0" err="1" smtClean="0"/>
              <a:t>SmartArt</a:t>
            </a:r>
            <a:r>
              <a:rPr lang="en-US" sz="1200" dirty="0" smtClean="0"/>
              <a:t> </a:t>
            </a:r>
            <a:r>
              <a:rPr lang="en-US" sz="1200" b="1" dirty="0" smtClean="0"/>
              <a:t>Tools</a:t>
            </a:r>
            <a:r>
              <a:rPr lang="en-US" sz="1200" dirty="0" smtClean="0"/>
              <a:t>, on</a:t>
            </a:r>
            <a:r>
              <a:rPr lang="en-US" sz="1200" baseline="0" dirty="0" smtClean="0"/>
              <a:t>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 group, click the arrow to the right of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and under </a:t>
            </a:r>
            <a:r>
              <a:rPr lang="en-US" sz="1200" b="1" baseline="0" dirty="0" smtClean="0"/>
              <a:t>Theme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Colors </a:t>
            </a:r>
            <a:r>
              <a:rPr lang="en-US" sz="1200" b="0" baseline="0" dirty="0" smtClean="0"/>
              <a:t>select </a:t>
            </a:r>
            <a:r>
              <a:rPr lang="en-US" sz="1200" b="1" dirty="0" smtClean="0"/>
              <a:t>Olive Green, Accent 3, Lighter 60% </a:t>
            </a:r>
            <a:r>
              <a:rPr lang="en-US" sz="1200" dirty="0" smtClean="0"/>
              <a:t>(third row, seventh option from the left).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Press and hold CTRL, and select each of the second-level rectangles.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On the </a:t>
            </a:r>
            <a:r>
              <a:rPr lang="en-US" sz="1200" b="1" dirty="0" smtClean="0"/>
              <a:t>Home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Font</a:t>
            </a:r>
            <a:r>
              <a:rPr lang="en-US" sz="1200" dirty="0" smtClean="0"/>
              <a:t> group, in the </a:t>
            </a:r>
            <a:r>
              <a:rPr lang="en-US" sz="1200" b="1" dirty="0" smtClean="0"/>
              <a:t>Font</a:t>
            </a:r>
            <a:r>
              <a:rPr lang="en-US" sz="1200" dirty="0" smtClean="0"/>
              <a:t> </a:t>
            </a:r>
            <a:r>
              <a:rPr lang="en-US" sz="1200" b="1" dirty="0" smtClean="0"/>
              <a:t>Color</a:t>
            </a:r>
            <a:r>
              <a:rPr lang="en-US" sz="1200" dirty="0" smtClean="0"/>
              <a:t> list select </a:t>
            </a:r>
            <a:r>
              <a:rPr lang="en-US" sz="1200" b="1" dirty="0" smtClean="0"/>
              <a:t>White, Background</a:t>
            </a:r>
            <a:r>
              <a:rPr lang="en-US" sz="1200" b="1" baseline="0" dirty="0" smtClean="0"/>
              <a:t> 1 </a:t>
            </a:r>
            <a:r>
              <a:rPr lang="en-US" sz="1200" baseline="0" dirty="0" smtClean="0"/>
              <a:t>(first row, first option from the left).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Under </a:t>
            </a:r>
            <a:r>
              <a:rPr lang="en-US" sz="1200" b="1" dirty="0" smtClean="0"/>
              <a:t>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Tools</a:t>
            </a:r>
            <a:r>
              <a:rPr lang="en-US" sz="120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WordArt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 group, click the arrow to the right of </a:t>
            </a:r>
            <a:r>
              <a:rPr lang="en-US" sz="1200" b="1" baseline="0" dirty="0" smtClean="0"/>
              <a:t>Text Effects</a:t>
            </a:r>
            <a:r>
              <a:rPr lang="en-US" sz="1200" b="0" baseline="0" dirty="0" smtClean="0"/>
              <a:t>, then point to </a:t>
            </a:r>
            <a:r>
              <a:rPr lang="en-US" sz="1200" b="1" baseline="0" dirty="0" smtClean="0"/>
              <a:t>Shadow</a:t>
            </a:r>
            <a:r>
              <a:rPr lang="en-US" sz="1200" b="0" baseline="0" dirty="0" smtClean="0"/>
              <a:t>, and under </a:t>
            </a:r>
            <a:r>
              <a:rPr lang="en-US" sz="1200" b="1" baseline="0" dirty="0" smtClean="0"/>
              <a:t>Outer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Offset Diagonal Bottom Right</a:t>
            </a:r>
            <a:r>
              <a:rPr lang="en-US" sz="1200" b="0" baseline="0" dirty="0" smtClean="0"/>
              <a:t>.</a:t>
            </a:r>
            <a:endParaRPr lang="en-US" sz="1200" baseline="0" dirty="0" smtClean="0"/>
          </a:p>
          <a:p>
            <a:pPr marL="228600" indent="-228600">
              <a:buFont typeface="+mj-lt"/>
              <a:buNone/>
            </a:pPr>
            <a:endParaRPr lang="en-US" sz="1200" baseline="0" dirty="0" smtClean="0"/>
          </a:p>
          <a:p>
            <a:pPr marL="228600" indent="-228600">
              <a:buFont typeface="+mj-lt"/>
              <a:buNone/>
            </a:pPr>
            <a:endParaRPr lang="en-US" sz="1200" baseline="0" dirty="0" smtClean="0"/>
          </a:p>
          <a:p>
            <a:pPr marL="228600" indent="-228600">
              <a:buFont typeface="+mj-lt"/>
              <a:buNone/>
            </a:pPr>
            <a:r>
              <a:rPr lang="en-US" sz="1200" dirty="0" smtClean="0"/>
              <a:t>To reproduce the animation effects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On the </a:t>
            </a:r>
            <a:r>
              <a:rPr lang="en-US" sz="1200" b="1" dirty="0" smtClean="0"/>
              <a:t>Animation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Animation Pane</a:t>
            </a:r>
            <a:r>
              <a:rPr lang="en-US" sz="1200" baseline="0" dirty="0" smtClean="0"/>
              <a:t>. 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Select the SmartArt graphic,</a:t>
            </a:r>
            <a:r>
              <a:rPr lang="en-US" sz="1200" baseline="0" dirty="0" smtClean="0"/>
              <a:t> and then on the </a:t>
            </a:r>
            <a:r>
              <a:rPr lang="en-US" sz="1200" b="1" dirty="0" smtClean="0"/>
              <a:t>Animations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Animation</a:t>
            </a:r>
            <a:r>
              <a:rPr lang="en-US" sz="1200" dirty="0" smtClean="0"/>
              <a:t> group, click the </a:t>
            </a:r>
            <a:r>
              <a:rPr lang="en-US" sz="1200" b="1" dirty="0" smtClean="0"/>
              <a:t>More</a:t>
            </a:r>
            <a:r>
              <a:rPr lang="en-US" sz="1200" dirty="0" smtClean="0"/>
              <a:t> arrow at the Effects Gallery and click</a:t>
            </a:r>
            <a:r>
              <a:rPr lang="en-US" sz="1200" baseline="0" dirty="0" smtClean="0"/>
              <a:t> </a:t>
            </a:r>
            <a:r>
              <a:rPr lang="en-US" sz="1200" b="1" dirty="0" smtClean="0"/>
              <a:t>More</a:t>
            </a:r>
            <a:r>
              <a:rPr lang="en-US" sz="1200" dirty="0" smtClean="0"/>
              <a:t> </a:t>
            </a:r>
            <a:r>
              <a:rPr lang="en-US" sz="1200" b="1" dirty="0" smtClean="0"/>
              <a:t>Effects</a:t>
            </a:r>
            <a:r>
              <a:rPr lang="en-US" sz="1200" dirty="0" smtClean="0"/>
              <a:t>. In the </a:t>
            </a:r>
            <a:r>
              <a:rPr lang="en-US" sz="1200" b="1" dirty="0" smtClean="0"/>
              <a:t>Change</a:t>
            </a:r>
            <a:r>
              <a:rPr lang="en-US" sz="1200" dirty="0" smtClean="0"/>
              <a:t> </a:t>
            </a:r>
            <a:r>
              <a:rPr lang="en-US" sz="1200" b="1" dirty="0" smtClean="0"/>
              <a:t>Entrance</a:t>
            </a:r>
            <a:r>
              <a:rPr lang="en-US" sz="1200" dirty="0" smtClean="0"/>
              <a:t> </a:t>
            </a:r>
            <a:r>
              <a:rPr lang="en-US" sz="1200" b="1" dirty="0" smtClean="0"/>
              <a:t>Effect</a:t>
            </a:r>
            <a:r>
              <a:rPr lang="en-US" sz="1200" dirty="0" smtClean="0"/>
              <a:t> dialog box, under </a:t>
            </a:r>
            <a:r>
              <a:rPr lang="en-US" sz="1200" b="1" dirty="0" smtClean="0"/>
              <a:t>Exciting</a:t>
            </a:r>
            <a:r>
              <a:rPr lang="en-US" sz="1200" dirty="0" smtClean="0"/>
              <a:t> select </a:t>
            </a:r>
            <a:r>
              <a:rPr lang="en-US" sz="1200" b="1" dirty="0" smtClean="0"/>
              <a:t>Curve Up</a:t>
            </a:r>
            <a:r>
              <a:rPr lang="en-US" sz="1200" b="0" dirty="0" smtClean="0"/>
              <a:t>, and click</a:t>
            </a:r>
            <a:r>
              <a:rPr lang="en-US" sz="1200" b="1" dirty="0" smtClean="0"/>
              <a:t> OK</a:t>
            </a:r>
            <a:r>
              <a:rPr lang="en-US" sz="120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In the </a:t>
            </a:r>
            <a:r>
              <a:rPr lang="en-US" sz="1200" b="1" dirty="0" smtClean="0"/>
              <a:t>Animation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Effect Options</a:t>
            </a:r>
            <a:r>
              <a:rPr lang="en-US" sz="1200" baseline="0" dirty="0" smtClean="0"/>
              <a:t>, and under </a:t>
            </a:r>
            <a:r>
              <a:rPr lang="en-US" sz="1200" b="1" baseline="0" dirty="0" smtClean="0"/>
              <a:t>Sequence</a:t>
            </a:r>
            <a:r>
              <a:rPr lang="en-US" sz="1200" baseline="0" dirty="0" smtClean="0"/>
              <a:t>, click </a:t>
            </a:r>
            <a:r>
              <a:rPr lang="en-US" sz="1200" b="1" baseline="0" dirty="0" smtClean="0"/>
              <a:t>One by One</a:t>
            </a:r>
            <a:r>
              <a:rPr lang="en-US" sz="1200" baseline="0" dirty="0" smtClean="0"/>
              <a:t>.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In the Timing group,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Start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After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Previous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Duration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01.00</a:t>
            </a:r>
            <a:r>
              <a:rPr lang="en-US" sz="120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Animation Pane, c</a:t>
            </a:r>
            <a:r>
              <a:rPr lang="en-US" sz="1200" dirty="0" smtClean="0"/>
              <a:t>lick the double arrow under the </a:t>
            </a:r>
            <a:r>
              <a:rPr lang="en-US" sz="1200" baseline="0" dirty="0" smtClean="0"/>
              <a:t>curve up entrance effect (first effect) </a:t>
            </a:r>
            <a:r>
              <a:rPr lang="en-US" sz="1200" dirty="0" smtClean="0"/>
              <a:t>to expand the list of effects.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dirty="0" smtClean="0"/>
              <a:t>Press and hold CTRL, and select the second, fourth, and sixth effects (curve up entrance effects).</a:t>
            </a:r>
            <a:r>
              <a:rPr lang="en-US" sz="1200" baseline="0" dirty="0" smtClean="0"/>
              <a:t> On the </a:t>
            </a:r>
            <a:r>
              <a:rPr lang="en-US" sz="1200" b="1" dirty="0" smtClean="0"/>
              <a:t>Animations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Animation</a:t>
            </a:r>
            <a:r>
              <a:rPr lang="en-US" sz="1200" dirty="0" smtClean="0"/>
              <a:t> group, click the </a:t>
            </a:r>
            <a:r>
              <a:rPr lang="en-US" sz="1200" b="1" dirty="0" smtClean="0"/>
              <a:t>More</a:t>
            </a:r>
            <a:r>
              <a:rPr lang="en-US" sz="1200" dirty="0" smtClean="0"/>
              <a:t> arrow at the Effects Gallery and click</a:t>
            </a:r>
            <a:r>
              <a:rPr lang="en-US" sz="1200" baseline="0" dirty="0" smtClean="0"/>
              <a:t> </a:t>
            </a:r>
            <a:r>
              <a:rPr lang="en-US" sz="1200" b="1" dirty="0" smtClean="0"/>
              <a:t>More</a:t>
            </a:r>
            <a:r>
              <a:rPr lang="en-US" sz="1200" dirty="0" smtClean="0"/>
              <a:t> </a:t>
            </a:r>
            <a:r>
              <a:rPr lang="en-US" sz="1200" b="1" dirty="0" smtClean="0"/>
              <a:t>Entrance Effects</a:t>
            </a:r>
            <a:r>
              <a:rPr lang="en-US" sz="1200" dirty="0" smtClean="0"/>
              <a:t>. In the </a:t>
            </a:r>
            <a:r>
              <a:rPr lang="en-US" sz="1200" b="1" dirty="0" smtClean="0"/>
              <a:t>Change</a:t>
            </a:r>
            <a:r>
              <a:rPr lang="en-US" sz="1200" dirty="0" smtClean="0"/>
              <a:t> </a:t>
            </a:r>
            <a:r>
              <a:rPr lang="en-US" sz="1200" b="1" dirty="0" smtClean="0"/>
              <a:t>Entrance</a:t>
            </a:r>
            <a:r>
              <a:rPr lang="en-US" sz="1200" dirty="0" smtClean="0"/>
              <a:t> </a:t>
            </a:r>
            <a:r>
              <a:rPr lang="en-US" sz="1200" b="1" dirty="0" smtClean="0"/>
              <a:t>Effect</a:t>
            </a:r>
            <a:r>
              <a:rPr lang="en-US" sz="1200" dirty="0" smtClean="0"/>
              <a:t> dialog box, under </a:t>
            </a:r>
            <a:r>
              <a:rPr lang="en-US" sz="1200" b="1" dirty="0" smtClean="0"/>
              <a:t>Basic</a:t>
            </a:r>
            <a:r>
              <a:rPr lang="en-US" sz="1200" b="0" dirty="0" smtClean="0"/>
              <a:t>, </a:t>
            </a:r>
            <a:r>
              <a:rPr lang="en-US" sz="1200" dirty="0" smtClean="0"/>
              <a:t>select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Peek In</a:t>
            </a:r>
            <a:r>
              <a:rPr lang="en-US" sz="1200" b="0" dirty="0" smtClean="0"/>
              <a:t>, and click</a:t>
            </a:r>
            <a:r>
              <a:rPr lang="en-US" sz="1200" b="1" dirty="0" smtClean="0"/>
              <a:t> OK</a:t>
            </a:r>
            <a:r>
              <a:rPr lang="en-US" sz="1200" b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Animation </a:t>
            </a:r>
            <a:r>
              <a:rPr lang="en-US" sz="1200" b="0" baseline="0" dirty="0" smtClean="0"/>
              <a:t>group, cli</a:t>
            </a:r>
            <a:r>
              <a:rPr lang="en-US" sz="1200" baseline="0" dirty="0" smtClean="0"/>
              <a:t>ck </a:t>
            </a:r>
            <a:r>
              <a:rPr lang="en-US" sz="1200" b="1" baseline="0" dirty="0" smtClean="0"/>
              <a:t>Effect Options</a:t>
            </a:r>
            <a:r>
              <a:rPr lang="en-US" sz="1200" baseline="0" dirty="0" smtClean="0"/>
              <a:t>, and under </a:t>
            </a:r>
            <a:r>
              <a:rPr lang="en-US" sz="1200" b="1" baseline="0" dirty="0" smtClean="0"/>
              <a:t>Direction</a:t>
            </a:r>
            <a:r>
              <a:rPr lang="en-US" sz="1200" baseline="0" dirty="0" smtClean="0"/>
              <a:t>, click </a:t>
            </a:r>
            <a:r>
              <a:rPr lang="en-US" sz="1200" b="1" baseline="0" dirty="0" smtClean="0"/>
              <a:t>From Top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Timing</a:t>
            </a:r>
            <a:r>
              <a:rPr lang="en-US" sz="1200" baseline="0" dirty="0" smtClean="0"/>
              <a:t> group,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Start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With Previous</a:t>
            </a:r>
            <a:r>
              <a:rPr lang="en-US" sz="1200" baseline="0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Duration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01.00</a:t>
            </a:r>
            <a:r>
              <a:rPr lang="en-US" sz="1200" baseline="0" dirty="0" smtClean="0"/>
              <a:t>. 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 smtClean="0"/>
          </a:p>
          <a:p>
            <a:pPr marL="228600" indent="-228600">
              <a:buFont typeface="+mj-lt"/>
              <a:buNone/>
            </a:pPr>
            <a:endParaRPr lang="en-US" sz="1200" dirty="0" smtClean="0"/>
          </a:p>
          <a:p>
            <a:r>
              <a:rPr lang="en-US" sz="1200" baseline="0" dirty="0" smtClean="0"/>
              <a:t>To reproduce the background effects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option from the left).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 gradient stop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on the slider, then customize the gradient stops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first stop on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33%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row, the first option from the left)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last stop on</a:t>
            </a:r>
            <a:r>
              <a:rPr lang="en-US" sz="1200" b="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1, Darker 15%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first option from the left).</a:t>
            </a:r>
            <a:endParaRPr lang="en-US" sz="1200" b="0" dirty="0" smtClean="0"/>
          </a:p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r>
              <a:rPr lang="en-US" sz="1400" b="1" dirty="0" smtClean="0"/>
              <a:t>Animated SmartArt</a:t>
            </a:r>
            <a:r>
              <a:rPr lang="en-US" sz="1400" b="1" baseline="0" dirty="0" smtClean="0"/>
              <a:t> vertical list</a:t>
            </a:r>
            <a:endParaRPr lang="en-US" sz="1400" b="1" dirty="0" smtClean="0"/>
          </a:p>
          <a:p>
            <a:r>
              <a:rPr lang="en-US" sz="1400" dirty="0" smtClean="0"/>
              <a:t>(Intermediate)</a:t>
            </a:r>
          </a:p>
          <a:p>
            <a:endParaRPr lang="en-US" sz="100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</a:t>
            </a:r>
            <a:r>
              <a:rPr lang="en-US" sz="1200" dirty="0" err="1" smtClean="0"/>
              <a:t>SmartArt</a:t>
            </a:r>
            <a:r>
              <a:rPr lang="en-US" sz="1200" baseline="0" dirty="0" smtClean="0"/>
              <a:t>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On the </a:t>
            </a:r>
            <a:r>
              <a:rPr lang="en-US" sz="1200" b="1" dirty="0" smtClean="0"/>
              <a:t>Home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Slides</a:t>
            </a:r>
            <a:r>
              <a:rPr lang="en-US" sz="1200" dirty="0" smtClean="0"/>
              <a:t> group, click </a:t>
            </a:r>
            <a:r>
              <a:rPr lang="en-US" sz="1200" b="1" dirty="0" smtClean="0"/>
              <a:t>Layout</a:t>
            </a:r>
            <a:r>
              <a:rPr lang="en-US" sz="1200" dirty="0" smtClean="0"/>
              <a:t>, and then click </a:t>
            </a:r>
            <a:r>
              <a:rPr lang="en-US" sz="1200" b="1" dirty="0" smtClean="0"/>
              <a:t>Blank</a:t>
            </a:r>
            <a:r>
              <a:rPr lang="en-US" sz="120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 smtClean="0"/>
              <a:t>On the </a:t>
            </a:r>
            <a:r>
              <a:rPr lang="en-US" sz="1200" b="1" dirty="0" smtClean="0"/>
              <a:t>Insert tab</a:t>
            </a:r>
            <a:r>
              <a:rPr lang="en-US" sz="1200" b="0" dirty="0" smtClean="0"/>
              <a:t>, in the </a:t>
            </a:r>
            <a:r>
              <a:rPr lang="en-US" sz="1200" b="1" dirty="0" smtClean="0"/>
              <a:t>Illustrations</a:t>
            </a:r>
            <a:r>
              <a:rPr lang="en-US" sz="1200" dirty="0" smtClean="0"/>
              <a:t> group, click </a:t>
            </a:r>
            <a:r>
              <a:rPr lang="en-US" sz="1200" b="1" dirty="0" err="1" smtClean="0"/>
              <a:t>SmartArt</a:t>
            </a:r>
            <a:r>
              <a:rPr lang="en-US" sz="1200" b="0" dirty="0" smtClean="0"/>
              <a:t>.</a:t>
            </a:r>
            <a:r>
              <a:rPr lang="en-US" sz="1200" b="0" baseline="0" dirty="0" smtClean="0"/>
              <a:t> In the </a:t>
            </a:r>
            <a:r>
              <a:rPr lang="en-US" sz="1200" b="1" baseline="0" dirty="0" smtClean="0"/>
              <a:t>Choose a </a:t>
            </a:r>
            <a:r>
              <a:rPr lang="en-US" sz="1200" b="1" baseline="0" dirty="0" err="1" smtClean="0"/>
              <a:t>SmartArt</a:t>
            </a:r>
            <a:r>
              <a:rPr lang="en-US" sz="1200" b="1" baseline="0" dirty="0" smtClean="0"/>
              <a:t> Graphic</a:t>
            </a:r>
            <a:r>
              <a:rPr lang="en-US" sz="1200" b="0" baseline="0" dirty="0" smtClean="0"/>
              <a:t> dialog box, in the left pane, click </a:t>
            </a:r>
            <a:r>
              <a:rPr lang="en-US" sz="1200" b="1" baseline="0" dirty="0" smtClean="0"/>
              <a:t>List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List </a:t>
            </a:r>
            <a:r>
              <a:rPr lang="en-US" sz="1200" b="0" baseline="0" dirty="0" smtClean="0"/>
              <a:t>pane, click </a:t>
            </a:r>
            <a:r>
              <a:rPr lang="en-US" sz="1200" b="1" baseline="0" dirty="0" smtClean="0"/>
              <a:t>Vertical Block List </a:t>
            </a:r>
            <a:r>
              <a:rPr lang="en-US" sz="1200" baseline="0" dirty="0" smtClean="0"/>
              <a:t>(sixth row, first option from the left), and then click </a:t>
            </a:r>
            <a:r>
              <a:rPr lang="en-US" sz="1200" b="1" baseline="0" dirty="0" smtClean="0"/>
              <a:t>OK</a:t>
            </a:r>
            <a:r>
              <a:rPr lang="en-US" sz="1200" baseline="0" dirty="0" smtClean="0"/>
              <a:t> to insert the graphic into the slide.</a:t>
            </a:r>
            <a:r>
              <a:rPr lang="en-US" sz="1200" b="0" baseline="0" dirty="0" smtClean="0"/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</a:t>
            </a:r>
            <a:r>
              <a:rPr lang="en-US" sz="1200" baseline="0" dirty="0" smtClean="0"/>
              <a:t> the graphic, and then click one of the arrows on the left border. In the </a:t>
            </a:r>
            <a:r>
              <a:rPr lang="en-US" sz="1200" b="1" baseline="0" dirty="0" smtClean="0"/>
              <a:t>Type your text here </a:t>
            </a:r>
            <a:r>
              <a:rPr lang="en-US" sz="1200" baseline="0" dirty="0" smtClean="0"/>
              <a:t>dialog box, enter text for each of the rectangles.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Press</a:t>
            </a:r>
            <a:r>
              <a:rPr lang="en-US" sz="1200" baseline="0" dirty="0" smtClean="0"/>
              <a:t> and hold CTRL, and select each of the second-level rectangles on the slide. Drag the left sizing handle of one of the second-level rectangles to the left 0.5” to increase the width of the second-level rectangles.</a:t>
            </a:r>
            <a:br>
              <a:rPr lang="en-US" sz="1200" baseline="0" dirty="0" smtClean="0"/>
            </a:br>
            <a:r>
              <a:rPr lang="en-US" sz="1200" b="1" baseline="0" dirty="0" smtClean="0"/>
              <a:t>Note:</a:t>
            </a:r>
            <a:r>
              <a:rPr lang="en-US" sz="1200" b="0" baseline="0" dirty="0" smtClean="0"/>
              <a:t> The first-level rectangles (rounded rectangles) will decrease in width at the same time.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 the </a:t>
            </a:r>
            <a:r>
              <a:rPr lang="en-US" sz="1200" b="1" dirty="0" err="1" smtClean="0"/>
              <a:t>SmartArt</a:t>
            </a:r>
            <a:r>
              <a:rPr lang="en-US" sz="1200" dirty="0" smtClean="0"/>
              <a:t> graphic. Under </a:t>
            </a:r>
            <a:r>
              <a:rPr lang="en-US" sz="1200" b="1" dirty="0" smtClean="0"/>
              <a:t>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Tools</a:t>
            </a:r>
            <a:r>
              <a:rPr lang="en-US" sz="1200" baseline="0" dirty="0" smtClean="0"/>
              <a:t>, on the </a:t>
            </a:r>
            <a:r>
              <a:rPr lang="en-US" sz="1200" b="1" baseline="0" dirty="0" smtClean="0"/>
              <a:t>Design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 group, click the </a:t>
            </a:r>
            <a:r>
              <a:rPr lang="en-US" sz="1200" b="1" baseline="0" dirty="0" smtClean="0"/>
              <a:t>More</a:t>
            </a:r>
            <a:r>
              <a:rPr lang="en-US" sz="1200" baseline="0" dirty="0" smtClean="0"/>
              <a:t> arrow at the  </a:t>
            </a:r>
            <a:r>
              <a:rPr lang="en-US" sz="1200" b="1" baseline="0" dirty="0" smtClean="0"/>
              <a:t>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="0" baseline="0" dirty="0" smtClean="0"/>
              <a:t> gallery,</a:t>
            </a:r>
            <a:r>
              <a:rPr lang="en-US" sz="1200" baseline="0" dirty="0" smtClean="0"/>
              <a:t> and under </a:t>
            </a:r>
            <a:r>
              <a:rPr lang="en-US" sz="1200" b="1" baseline="0" dirty="0" smtClean="0"/>
              <a:t>Best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Match for Document </a:t>
            </a:r>
            <a:r>
              <a:rPr lang="en-US" sz="1200" baseline="0" dirty="0" smtClean="0"/>
              <a:t>select </a:t>
            </a:r>
            <a:r>
              <a:rPr lang="en-US" sz="1200" b="1" baseline="0" dirty="0" smtClean="0"/>
              <a:t>Intense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Effect</a:t>
            </a:r>
            <a:r>
              <a:rPr lang="en-US" sz="1200" baseline="0" dirty="0" smtClean="0"/>
              <a:t> (fifth option from the left).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Press and hold</a:t>
            </a:r>
            <a:r>
              <a:rPr lang="en-US" sz="1200" baseline="0" dirty="0" smtClean="0"/>
              <a:t> CTRL, and then select each of the first-level rectangles (rounded rectangles) in the </a:t>
            </a:r>
            <a:r>
              <a:rPr lang="en-US" sz="1200" baseline="0" dirty="0" err="1" smtClean="0"/>
              <a:t>SmartArt</a:t>
            </a:r>
            <a:r>
              <a:rPr lang="en-US" sz="1200" baseline="0" dirty="0" smtClean="0"/>
              <a:t> graphic.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Under </a:t>
            </a:r>
            <a:r>
              <a:rPr lang="en-US" sz="1200" b="1" dirty="0" err="1" smtClean="0"/>
              <a:t>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Tools</a:t>
            </a:r>
            <a:r>
              <a:rPr lang="en-US" sz="120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WordArt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 group, click the arrow to the right of </a:t>
            </a:r>
            <a:r>
              <a:rPr lang="en-US" sz="1200" b="1" baseline="0" dirty="0" smtClean="0"/>
              <a:t>Text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, and under </a:t>
            </a:r>
            <a:r>
              <a:rPr lang="en-US" sz="1200" b="1" baseline="0" dirty="0" smtClean="0"/>
              <a:t>Theme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Colors</a:t>
            </a:r>
            <a:r>
              <a:rPr lang="en-US" sz="1200" baseline="0" dirty="0" smtClean="0"/>
              <a:t> select </a:t>
            </a:r>
            <a:r>
              <a:rPr lang="en-US" sz="1200" b="1" baseline="0" dirty="0" smtClean="0"/>
              <a:t>White, Background 1, Darker 25%. </a:t>
            </a:r>
            <a:r>
              <a:rPr lang="en-US" sz="1200" baseline="0" dirty="0" smtClean="0"/>
              <a:t>(fourth row, first option from the left). 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Under </a:t>
            </a:r>
            <a:r>
              <a:rPr lang="en-US" sz="1200" b="1" dirty="0" smtClean="0"/>
              <a:t>SmartArt</a:t>
            </a:r>
            <a:r>
              <a:rPr lang="en-US" sz="1200" dirty="0" smtClean="0"/>
              <a:t> </a:t>
            </a:r>
            <a:r>
              <a:rPr lang="en-US" sz="1200" b="1" dirty="0" smtClean="0"/>
              <a:t>Tools</a:t>
            </a:r>
            <a:r>
              <a:rPr lang="en-US" sz="1200" dirty="0" smtClean="0"/>
              <a:t>, on</a:t>
            </a:r>
            <a:r>
              <a:rPr lang="en-US" sz="1200" baseline="0" dirty="0" smtClean="0"/>
              <a:t>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 group, click the arrow to the right of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and under </a:t>
            </a:r>
            <a:r>
              <a:rPr lang="en-US" sz="1200" b="1" baseline="0" dirty="0" smtClean="0"/>
              <a:t>Theme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Colors</a:t>
            </a:r>
            <a:r>
              <a:rPr lang="en-US" sz="1200" baseline="0" dirty="0" smtClean="0"/>
              <a:t> select </a:t>
            </a:r>
            <a:r>
              <a:rPr lang="en-US" sz="1200" b="1" baseline="0" dirty="0" smtClean="0"/>
              <a:t>White, Background 1 </a:t>
            </a:r>
            <a:r>
              <a:rPr lang="en-US" sz="1200" baseline="0" dirty="0" smtClean="0"/>
              <a:t>(first row, first option from the left). 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 the top, second-level rectangle in</a:t>
            </a:r>
            <a:r>
              <a:rPr lang="en-US" sz="1200" baseline="0" dirty="0" smtClean="0"/>
              <a:t> the </a:t>
            </a:r>
            <a:r>
              <a:rPr lang="en-US" sz="1200" baseline="0" dirty="0" err="1" smtClean="0"/>
              <a:t>SmartArt</a:t>
            </a:r>
            <a:r>
              <a:rPr lang="en-US" sz="1200" baseline="0" dirty="0" smtClean="0"/>
              <a:t> graphic.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Under </a:t>
            </a:r>
            <a:r>
              <a:rPr lang="en-US" sz="1200" b="1" dirty="0" err="1" smtClean="0"/>
              <a:t>SmartArt</a:t>
            </a:r>
            <a:r>
              <a:rPr lang="en-US" sz="1200" dirty="0" smtClean="0"/>
              <a:t> </a:t>
            </a:r>
            <a:r>
              <a:rPr lang="en-US" sz="1200" b="1" dirty="0" smtClean="0"/>
              <a:t>Tools</a:t>
            </a:r>
            <a:r>
              <a:rPr lang="en-US" sz="1200" dirty="0" smtClean="0"/>
              <a:t>, on</a:t>
            </a:r>
            <a:r>
              <a:rPr lang="en-US" sz="1200" baseline="0" dirty="0" smtClean="0"/>
              <a:t>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 group, click the arrow to the right of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and under </a:t>
            </a:r>
            <a:r>
              <a:rPr lang="en-US" sz="1200" b="1" baseline="0" dirty="0" smtClean="0"/>
              <a:t>Theme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Colors </a:t>
            </a:r>
            <a:r>
              <a:rPr lang="en-US" sz="1200" b="0" baseline="0" dirty="0" smtClean="0"/>
              <a:t>select </a:t>
            </a:r>
            <a:r>
              <a:rPr lang="en-US" sz="1200" b="1" dirty="0" smtClean="0"/>
              <a:t>Olive Green, Accent 3.  </a:t>
            </a:r>
            <a:r>
              <a:rPr lang="en-US" sz="1200" dirty="0" smtClean="0"/>
              <a:t>(first row, seventh option from the left).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 the center, second-level</a:t>
            </a:r>
            <a:r>
              <a:rPr lang="en-US" sz="1200" baseline="0" dirty="0" smtClean="0"/>
              <a:t> rectangle in the </a:t>
            </a:r>
            <a:r>
              <a:rPr lang="en-US" sz="1200" baseline="0" dirty="0" err="1" smtClean="0"/>
              <a:t>SmartArt</a:t>
            </a:r>
            <a:r>
              <a:rPr lang="en-US" sz="1200" baseline="0" dirty="0" smtClean="0"/>
              <a:t> graphic.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Under </a:t>
            </a:r>
            <a:r>
              <a:rPr lang="en-US" sz="1200" b="1" dirty="0" err="1" smtClean="0"/>
              <a:t>SmartArt</a:t>
            </a:r>
            <a:r>
              <a:rPr lang="en-US" sz="1200" dirty="0" smtClean="0"/>
              <a:t> </a:t>
            </a:r>
            <a:r>
              <a:rPr lang="en-US" sz="1200" b="1" dirty="0" smtClean="0"/>
              <a:t>Tools</a:t>
            </a:r>
            <a:r>
              <a:rPr lang="en-US" sz="1200" dirty="0" smtClean="0"/>
              <a:t>, on</a:t>
            </a:r>
            <a:r>
              <a:rPr lang="en-US" sz="1200" baseline="0" dirty="0" smtClean="0"/>
              <a:t>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 group, click the arrow to the right of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and under </a:t>
            </a:r>
            <a:r>
              <a:rPr lang="en-US" sz="1200" b="1" baseline="0" dirty="0" smtClean="0"/>
              <a:t>Theme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Colors </a:t>
            </a:r>
            <a:r>
              <a:rPr lang="en-US" sz="1200" b="0" baseline="0" dirty="0" smtClean="0"/>
              <a:t>select </a:t>
            </a:r>
            <a:r>
              <a:rPr lang="en-US" sz="1200" dirty="0" smtClean="0"/>
              <a:t> </a:t>
            </a:r>
            <a:r>
              <a:rPr lang="en-US" sz="1200" b="1" dirty="0" smtClean="0"/>
              <a:t>Olive Green, Accent 3, Lighter 40% </a:t>
            </a:r>
            <a:r>
              <a:rPr lang="en-US" sz="1200" dirty="0" smtClean="0"/>
              <a:t>(fourth row, seventh option from the left).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 bottom,</a:t>
            </a:r>
            <a:r>
              <a:rPr lang="en-US" sz="1200" baseline="0" dirty="0" smtClean="0"/>
              <a:t> </a:t>
            </a:r>
            <a:r>
              <a:rPr lang="en-US" sz="1200" dirty="0" smtClean="0"/>
              <a:t>second-level</a:t>
            </a:r>
            <a:r>
              <a:rPr lang="en-US" sz="1200" baseline="0" dirty="0" smtClean="0"/>
              <a:t> rectangle in the </a:t>
            </a:r>
            <a:r>
              <a:rPr lang="en-US" sz="1200" baseline="0" dirty="0" err="1" smtClean="0"/>
              <a:t>SmartArt</a:t>
            </a:r>
            <a:r>
              <a:rPr lang="en-US" sz="1200" baseline="0" dirty="0" smtClean="0"/>
              <a:t> graphic.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Under </a:t>
            </a:r>
            <a:r>
              <a:rPr lang="en-US" sz="1200" b="1" dirty="0" err="1" smtClean="0"/>
              <a:t>SmartArt</a:t>
            </a:r>
            <a:r>
              <a:rPr lang="en-US" sz="1200" dirty="0" smtClean="0"/>
              <a:t> </a:t>
            </a:r>
            <a:r>
              <a:rPr lang="en-US" sz="1200" b="1" dirty="0" smtClean="0"/>
              <a:t>Tools</a:t>
            </a:r>
            <a:r>
              <a:rPr lang="en-US" sz="1200" dirty="0" smtClean="0"/>
              <a:t>, on</a:t>
            </a:r>
            <a:r>
              <a:rPr lang="en-US" sz="1200" baseline="0" dirty="0" smtClean="0"/>
              <a:t>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 group, click the arrow to the right of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and under </a:t>
            </a:r>
            <a:r>
              <a:rPr lang="en-US" sz="1200" b="1" baseline="0" dirty="0" smtClean="0"/>
              <a:t>Theme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Colors </a:t>
            </a:r>
            <a:r>
              <a:rPr lang="en-US" sz="1200" b="0" baseline="0" dirty="0" smtClean="0"/>
              <a:t>select </a:t>
            </a:r>
            <a:r>
              <a:rPr lang="en-US" sz="1200" b="1" dirty="0" smtClean="0"/>
              <a:t>Olive Green, Accent 3, Lighter 60% </a:t>
            </a:r>
            <a:r>
              <a:rPr lang="en-US" sz="1200" dirty="0" smtClean="0"/>
              <a:t>(third row, seventh option from the left).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Press and hold CTRL, and select each of the second-level rectangles.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On the </a:t>
            </a:r>
            <a:r>
              <a:rPr lang="en-US" sz="1200" b="1" dirty="0" smtClean="0"/>
              <a:t>Home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Font</a:t>
            </a:r>
            <a:r>
              <a:rPr lang="en-US" sz="1200" dirty="0" smtClean="0"/>
              <a:t> group, in the </a:t>
            </a:r>
            <a:r>
              <a:rPr lang="en-US" sz="1200" b="1" dirty="0" smtClean="0"/>
              <a:t>Font</a:t>
            </a:r>
            <a:r>
              <a:rPr lang="en-US" sz="1200" dirty="0" smtClean="0"/>
              <a:t> </a:t>
            </a:r>
            <a:r>
              <a:rPr lang="en-US" sz="1200" b="1" dirty="0" smtClean="0"/>
              <a:t>Color</a:t>
            </a:r>
            <a:r>
              <a:rPr lang="en-US" sz="1200" dirty="0" smtClean="0"/>
              <a:t> list select </a:t>
            </a:r>
            <a:r>
              <a:rPr lang="en-US" sz="1200" b="1" dirty="0" smtClean="0"/>
              <a:t>White, Background</a:t>
            </a:r>
            <a:r>
              <a:rPr lang="en-US" sz="1200" b="1" baseline="0" dirty="0" smtClean="0"/>
              <a:t> 1 </a:t>
            </a:r>
            <a:r>
              <a:rPr lang="en-US" sz="1200" baseline="0" dirty="0" smtClean="0"/>
              <a:t>(first row, first option from the left).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Under </a:t>
            </a:r>
            <a:r>
              <a:rPr lang="en-US" sz="1200" b="1" dirty="0" smtClean="0"/>
              <a:t>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Tools</a:t>
            </a:r>
            <a:r>
              <a:rPr lang="en-US" sz="120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WordArt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 group, click the arrow to the right of </a:t>
            </a:r>
            <a:r>
              <a:rPr lang="en-US" sz="1200" b="1" baseline="0" dirty="0" smtClean="0"/>
              <a:t>Text Effects</a:t>
            </a:r>
            <a:r>
              <a:rPr lang="en-US" sz="1200" b="0" baseline="0" dirty="0" smtClean="0"/>
              <a:t>, then point to </a:t>
            </a:r>
            <a:r>
              <a:rPr lang="en-US" sz="1200" b="1" baseline="0" dirty="0" smtClean="0"/>
              <a:t>Shadow</a:t>
            </a:r>
            <a:r>
              <a:rPr lang="en-US" sz="1200" b="0" baseline="0" dirty="0" smtClean="0"/>
              <a:t>, and under </a:t>
            </a:r>
            <a:r>
              <a:rPr lang="en-US" sz="1200" b="1" baseline="0" dirty="0" smtClean="0"/>
              <a:t>Outer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Offset Diagonal Bottom Right</a:t>
            </a:r>
            <a:r>
              <a:rPr lang="en-US" sz="1200" b="0" baseline="0" dirty="0" smtClean="0"/>
              <a:t>.</a:t>
            </a:r>
            <a:endParaRPr lang="en-US" sz="1200" baseline="0" dirty="0" smtClean="0"/>
          </a:p>
          <a:p>
            <a:pPr marL="228600" indent="-228600">
              <a:buFont typeface="+mj-lt"/>
              <a:buNone/>
            </a:pPr>
            <a:endParaRPr lang="en-US" sz="1200" baseline="0" dirty="0" smtClean="0"/>
          </a:p>
          <a:p>
            <a:pPr marL="228600" indent="-228600">
              <a:buFont typeface="+mj-lt"/>
              <a:buNone/>
            </a:pPr>
            <a:endParaRPr lang="en-US" sz="1200" baseline="0" dirty="0" smtClean="0"/>
          </a:p>
          <a:p>
            <a:pPr marL="228600" indent="-228600">
              <a:buFont typeface="+mj-lt"/>
              <a:buNone/>
            </a:pPr>
            <a:r>
              <a:rPr lang="en-US" sz="1200" dirty="0" smtClean="0"/>
              <a:t>To reproduce the animation effects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On the </a:t>
            </a:r>
            <a:r>
              <a:rPr lang="en-US" sz="1200" b="1" dirty="0" smtClean="0"/>
              <a:t>Animation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Animation Pane</a:t>
            </a:r>
            <a:r>
              <a:rPr lang="en-US" sz="1200" baseline="0" dirty="0" smtClean="0"/>
              <a:t>. 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Select the SmartArt graphic,</a:t>
            </a:r>
            <a:r>
              <a:rPr lang="en-US" sz="1200" baseline="0" dirty="0" smtClean="0"/>
              <a:t> and then on the </a:t>
            </a:r>
            <a:r>
              <a:rPr lang="en-US" sz="1200" b="1" dirty="0" smtClean="0"/>
              <a:t>Animations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Animation</a:t>
            </a:r>
            <a:r>
              <a:rPr lang="en-US" sz="1200" dirty="0" smtClean="0"/>
              <a:t> group, click the </a:t>
            </a:r>
            <a:r>
              <a:rPr lang="en-US" sz="1200" b="1" dirty="0" smtClean="0"/>
              <a:t>More</a:t>
            </a:r>
            <a:r>
              <a:rPr lang="en-US" sz="1200" dirty="0" smtClean="0"/>
              <a:t> arrow at the Effects Gallery and click</a:t>
            </a:r>
            <a:r>
              <a:rPr lang="en-US" sz="1200" baseline="0" dirty="0" smtClean="0"/>
              <a:t> </a:t>
            </a:r>
            <a:r>
              <a:rPr lang="en-US" sz="1200" b="1" dirty="0" smtClean="0"/>
              <a:t>More</a:t>
            </a:r>
            <a:r>
              <a:rPr lang="en-US" sz="1200" dirty="0" smtClean="0"/>
              <a:t> </a:t>
            </a:r>
            <a:r>
              <a:rPr lang="en-US" sz="1200" b="1" dirty="0" smtClean="0"/>
              <a:t>Effects</a:t>
            </a:r>
            <a:r>
              <a:rPr lang="en-US" sz="1200" dirty="0" smtClean="0"/>
              <a:t>. In the </a:t>
            </a:r>
            <a:r>
              <a:rPr lang="en-US" sz="1200" b="1" dirty="0" smtClean="0"/>
              <a:t>Change</a:t>
            </a:r>
            <a:r>
              <a:rPr lang="en-US" sz="1200" dirty="0" smtClean="0"/>
              <a:t> </a:t>
            </a:r>
            <a:r>
              <a:rPr lang="en-US" sz="1200" b="1" dirty="0" smtClean="0"/>
              <a:t>Entrance</a:t>
            </a:r>
            <a:r>
              <a:rPr lang="en-US" sz="1200" dirty="0" smtClean="0"/>
              <a:t> </a:t>
            </a:r>
            <a:r>
              <a:rPr lang="en-US" sz="1200" b="1" dirty="0" smtClean="0"/>
              <a:t>Effect</a:t>
            </a:r>
            <a:r>
              <a:rPr lang="en-US" sz="1200" dirty="0" smtClean="0"/>
              <a:t> dialog box, under </a:t>
            </a:r>
            <a:r>
              <a:rPr lang="en-US" sz="1200" b="1" dirty="0" smtClean="0"/>
              <a:t>Exciting</a:t>
            </a:r>
            <a:r>
              <a:rPr lang="en-US" sz="1200" dirty="0" smtClean="0"/>
              <a:t> select </a:t>
            </a:r>
            <a:r>
              <a:rPr lang="en-US" sz="1200" b="1" dirty="0" smtClean="0"/>
              <a:t>Curve Up</a:t>
            </a:r>
            <a:r>
              <a:rPr lang="en-US" sz="1200" b="0" dirty="0" smtClean="0"/>
              <a:t>, and click</a:t>
            </a:r>
            <a:r>
              <a:rPr lang="en-US" sz="1200" b="1" dirty="0" smtClean="0"/>
              <a:t> OK</a:t>
            </a:r>
            <a:r>
              <a:rPr lang="en-US" sz="120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In the </a:t>
            </a:r>
            <a:r>
              <a:rPr lang="en-US" sz="1200" b="1" dirty="0" smtClean="0"/>
              <a:t>Animation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Effect Options</a:t>
            </a:r>
            <a:r>
              <a:rPr lang="en-US" sz="1200" baseline="0" dirty="0" smtClean="0"/>
              <a:t>, and under </a:t>
            </a:r>
            <a:r>
              <a:rPr lang="en-US" sz="1200" b="1" baseline="0" dirty="0" smtClean="0"/>
              <a:t>Sequence</a:t>
            </a:r>
            <a:r>
              <a:rPr lang="en-US" sz="1200" baseline="0" dirty="0" smtClean="0"/>
              <a:t>, click </a:t>
            </a:r>
            <a:r>
              <a:rPr lang="en-US" sz="1200" b="1" baseline="0" dirty="0" smtClean="0"/>
              <a:t>One by One</a:t>
            </a:r>
            <a:r>
              <a:rPr lang="en-US" sz="1200" baseline="0" dirty="0" smtClean="0"/>
              <a:t>.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In the Timing group,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Start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After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Previous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Duration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01.00</a:t>
            </a:r>
            <a:r>
              <a:rPr lang="en-US" sz="120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Animation Pane, c</a:t>
            </a:r>
            <a:r>
              <a:rPr lang="en-US" sz="1200" dirty="0" smtClean="0"/>
              <a:t>lick the double arrow under the </a:t>
            </a:r>
            <a:r>
              <a:rPr lang="en-US" sz="1200" baseline="0" dirty="0" smtClean="0"/>
              <a:t>curve up entrance effect (first effect) </a:t>
            </a:r>
            <a:r>
              <a:rPr lang="en-US" sz="1200" dirty="0" smtClean="0"/>
              <a:t>to expand the list of effects.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dirty="0" smtClean="0"/>
              <a:t>Press and hold CTRL, and select the second, fourth, and sixth effects (curve up entrance effects).</a:t>
            </a:r>
            <a:r>
              <a:rPr lang="en-US" sz="1200" baseline="0" dirty="0" smtClean="0"/>
              <a:t> On the </a:t>
            </a:r>
            <a:r>
              <a:rPr lang="en-US" sz="1200" b="1" dirty="0" smtClean="0"/>
              <a:t>Animations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Animation</a:t>
            </a:r>
            <a:r>
              <a:rPr lang="en-US" sz="1200" dirty="0" smtClean="0"/>
              <a:t> group, click the </a:t>
            </a:r>
            <a:r>
              <a:rPr lang="en-US" sz="1200" b="1" dirty="0" smtClean="0"/>
              <a:t>More</a:t>
            </a:r>
            <a:r>
              <a:rPr lang="en-US" sz="1200" dirty="0" smtClean="0"/>
              <a:t> arrow at the Effects Gallery and click</a:t>
            </a:r>
            <a:r>
              <a:rPr lang="en-US" sz="1200" baseline="0" dirty="0" smtClean="0"/>
              <a:t> </a:t>
            </a:r>
            <a:r>
              <a:rPr lang="en-US" sz="1200" b="1" dirty="0" smtClean="0"/>
              <a:t>More</a:t>
            </a:r>
            <a:r>
              <a:rPr lang="en-US" sz="1200" dirty="0" smtClean="0"/>
              <a:t> </a:t>
            </a:r>
            <a:r>
              <a:rPr lang="en-US" sz="1200" b="1" dirty="0" smtClean="0"/>
              <a:t>Entrance Effects</a:t>
            </a:r>
            <a:r>
              <a:rPr lang="en-US" sz="1200" dirty="0" smtClean="0"/>
              <a:t>. In the </a:t>
            </a:r>
            <a:r>
              <a:rPr lang="en-US" sz="1200" b="1" dirty="0" smtClean="0"/>
              <a:t>Change</a:t>
            </a:r>
            <a:r>
              <a:rPr lang="en-US" sz="1200" dirty="0" smtClean="0"/>
              <a:t> </a:t>
            </a:r>
            <a:r>
              <a:rPr lang="en-US" sz="1200" b="1" dirty="0" smtClean="0"/>
              <a:t>Entrance</a:t>
            </a:r>
            <a:r>
              <a:rPr lang="en-US" sz="1200" dirty="0" smtClean="0"/>
              <a:t> </a:t>
            </a:r>
            <a:r>
              <a:rPr lang="en-US" sz="1200" b="1" dirty="0" smtClean="0"/>
              <a:t>Effect</a:t>
            </a:r>
            <a:r>
              <a:rPr lang="en-US" sz="1200" dirty="0" smtClean="0"/>
              <a:t> dialog box, under </a:t>
            </a:r>
            <a:r>
              <a:rPr lang="en-US" sz="1200" b="1" dirty="0" smtClean="0"/>
              <a:t>Basic</a:t>
            </a:r>
            <a:r>
              <a:rPr lang="en-US" sz="1200" b="0" dirty="0" smtClean="0"/>
              <a:t>, </a:t>
            </a:r>
            <a:r>
              <a:rPr lang="en-US" sz="1200" dirty="0" smtClean="0"/>
              <a:t>select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Peek In</a:t>
            </a:r>
            <a:r>
              <a:rPr lang="en-US" sz="1200" b="0" dirty="0" smtClean="0"/>
              <a:t>, and click</a:t>
            </a:r>
            <a:r>
              <a:rPr lang="en-US" sz="1200" b="1" dirty="0" smtClean="0"/>
              <a:t> OK</a:t>
            </a:r>
            <a:r>
              <a:rPr lang="en-US" sz="1200" b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Animation </a:t>
            </a:r>
            <a:r>
              <a:rPr lang="en-US" sz="1200" b="0" baseline="0" dirty="0" smtClean="0"/>
              <a:t>group, cli</a:t>
            </a:r>
            <a:r>
              <a:rPr lang="en-US" sz="1200" baseline="0" dirty="0" smtClean="0"/>
              <a:t>ck </a:t>
            </a:r>
            <a:r>
              <a:rPr lang="en-US" sz="1200" b="1" baseline="0" dirty="0" smtClean="0"/>
              <a:t>Effect Options</a:t>
            </a:r>
            <a:r>
              <a:rPr lang="en-US" sz="1200" baseline="0" dirty="0" smtClean="0"/>
              <a:t>, and under </a:t>
            </a:r>
            <a:r>
              <a:rPr lang="en-US" sz="1200" b="1" baseline="0" dirty="0" smtClean="0"/>
              <a:t>Direction</a:t>
            </a:r>
            <a:r>
              <a:rPr lang="en-US" sz="1200" baseline="0" dirty="0" smtClean="0"/>
              <a:t>, click </a:t>
            </a:r>
            <a:r>
              <a:rPr lang="en-US" sz="1200" b="1" baseline="0" dirty="0" smtClean="0"/>
              <a:t>From Top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Timing</a:t>
            </a:r>
            <a:r>
              <a:rPr lang="en-US" sz="1200" baseline="0" dirty="0" smtClean="0"/>
              <a:t> group,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Start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With Previous</a:t>
            </a:r>
            <a:r>
              <a:rPr lang="en-US" sz="1200" baseline="0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Duration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01.00</a:t>
            </a:r>
            <a:r>
              <a:rPr lang="en-US" sz="1200" baseline="0" dirty="0" smtClean="0"/>
              <a:t>. 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 smtClean="0"/>
          </a:p>
          <a:p>
            <a:pPr marL="228600" indent="-228600">
              <a:buFont typeface="+mj-lt"/>
              <a:buNone/>
            </a:pPr>
            <a:endParaRPr lang="en-US" sz="1200" dirty="0" smtClean="0"/>
          </a:p>
          <a:p>
            <a:r>
              <a:rPr lang="en-US" sz="1200" baseline="0" dirty="0" smtClean="0"/>
              <a:t>To reproduce the background effects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option from the left).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 gradient stop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on the slider, then customize the gradient stops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first stop on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33%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row, the first option from the left)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last stop on</a:t>
            </a:r>
            <a:r>
              <a:rPr lang="en-US" sz="1200" b="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1, Darker 15%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first option from the left).</a:t>
            </a:r>
            <a:endParaRPr lang="en-US" sz="1200" b="0" dirty="0" smtClean="0"/>
          </a:p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1" dirty="0" smtClean="0"/>
              <a:t>Animated title moves behind</a:t>
            </a:r>
            <a:r>
              <a:rPr lang="en-US" sz="1400" b="1" baseline="0" dirty="0" smtClean="0"/>
              <a:t> picture</a:t>
            </a:r>
            <a:endParaRPr lang="en-US" sz="14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(Intermediate)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shape effects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Slides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Layout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Blank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Rectangles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Rectangle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option from the left)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the slide, drag to draw a rectangle.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the rectangle.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Tools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do the following: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Height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.17”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Width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9.5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rectangle slightly above the middle of the slide.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the rectangle. On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Arrange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point to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Align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Align to Slide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Align Left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Tools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the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Styles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the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Outline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Outline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Tools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Styles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dialog box launcher.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dialog box,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until two stops appear in the slider.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customize the gradient stops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first stop in the slider,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Orange, Accent 6, Darker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50%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(fifth row, 10</a:t>
            </a:r>
            <a:r>
              <a:rPr lang="en-US" sz="1200" b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next stop in the slider,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Orange, Accent 6, Darker 25%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(fourth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row, 10</a:t>
            </a:r>
            <a:r>
              <a:rPr lang="en-US" sz="1200" b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option from the left).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“heading” text box</a:t>
            </a:r>
            <a:r>
              <a:rPr lang="en-US" sz="1200" baseline="0" dirty="0" smtClean="0"/>
              <a:t> on this slide, do the following: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b="0" dirty="0" smtClean="0"/>
              <a:t>On the </a:t>
            </a:r>
            <a:r>
              <a:rPr lang="en-US" sz="1200" b="1" dirty="0" smtClean="0"/>
              <a:t>Insert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Text</a:t>
            </a:r>
            <a:r>
              <a:rPr lang="en-US" sz="1200" b="0" baseline="0" dirty="0" smtClean="0"/>
              <a:t> group, select </a:t>
            </a:r>
            <a:r>
              <a:rPr lang="en-US" sz="1200" b="1" baseline="0" dirty="0" smtClean="0"/>
              <a:t>Text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Box</a:t>
            </a:r>
            <a:r>
              <a:rPr lang="en-US" sz="1200" b="0" baseline="0" dirty="0" smtClean="0"/>
              <a:t>. O</a:t>
            </a:r>
            <a:r>
              <a:rPr lang="en-US" sz="1200" dirty="0" smtClean="0"/>
              <a:t>n the slide, drag to draw a text box.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Enter the heading text, and then select text</a:t>
            </a:r>
            <a:r>
              <a:rPr lang="en-US" sz="1200" baseline="0" dirty="0" smtClean="0"/>
              <a:t>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Font</a:t>
            </a:r>
            <a:r>
              <a:rPr lang="en-US" sz="1200" baseline="0" dirty="0" smtClean="0"/>
              <a:t> group,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Font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Calibri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Font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Size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38</a:t>
            </a:r>
            <a:r>
              <a:rPr lang="en-US" sz="120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Bold</a:t>
            </a:r>
            <a:r>
              <a:rPr lang="en-US" sz="1200" b="0" baseline="0" dirty="0" smtClean="0"/>
              <a:t>.</a:t>
            </a:r>
            <a:endParaRPr lang="en-US" sz="1200" b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Click the arrow next to </a:t>
            </a:r>
            <a:r>
              <a:rPr lang="en-US" sz="1200" b="1" baseline="0" dirty="0" smtClean="0"/>
              <a:t>Font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Color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Theme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Colors</a:t>
            </a:r>
            <a:r>
              <a:rPr lang="en-US" sz="1200" baseline="0" dirty="0" smtClean="0"/>
              <a:t> click </a:t>
            </a:r>
            <a:r>
              <a:rPr lang="en-US" sz="1200" b="1" baseline="0" dirty="0" smtClean="0"/>
              <a:t>Orange, Accent 6, Darker 25% </a:t>
            </a:r>
            <a:r>
              <a:rPr lang="en-US" sz="1200" baseline="0" dirty="0" smtClean="0"/>
              <a:t>(fourth row, 10</a:t>
            </a:r>
            <a:r>
              <a:rPr lang="en-US" sz="1200" baseline="30000" dirty="0" smtClean="0"/>
              <a:t>th</a:t>
            </a:r>
            <a:r>
              <a:rPr lang="en-US" sz="1200" baseline="0" dirty="0" smtClean="0"/>
              <a:t> option from the left).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Paragraph</a:t>
            </a:r>
            <a:r>
              <a:rPr lang="en-US" sz="1200" b="0" baseline="0" dirty="0" smtClean="0"/>
              <a:t> group, click </a:t>
            </a:r>
            <a:r>
              <a:rPr lang="en-US" sz="1200" b="1" baseline="0" dirty="0" smtClean="0"/>
              <a:t>Align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Text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Left</a:t>
            </a:r>
            <a:r>
              <a:rPr lang="en-US" sz="1200" b="0" baseline="0" dirty="0" smtClean="0"/>
              <a:t>.</a:t>
            </a:r>
            <a:endParaRPr lang="en-US" sz="1200" b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b="0" dirty="0" smtClean="0"/>
              <a:t>Drag the text box just above the rectangle, in the right half of the slide. </a:t>
            </a:r>
            <a:endParaRPr lang="en-US" sz="1200" b="0" baseline="0" dirty="0" smtClean="0"/>
          </a:p>
          <a:p>
            <a:pPr marL="228600" indent="-228600">
              <a:buFont typeface="+mj-lt"/>
              <a:buAutoNum type="arabicPeriod"/>
            </a:pP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endParaRPr lang="en-US" sz="1200" dirty="0" smtClean="0"/>
          </a:p>
          <a:p>
            <a:pPr marL="228600" indent="-228600">
              <a:buFont typeface="+mj-lt"/>
              <a:buNone/>
            </a:pPr>
            <a:r>
              <a:rPr lang="en-US" sz="1200" dirty="0" smtClean="0"/>
              <a:t>To reproduce the second text box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 smtClean="0"/>
              <a:t>On the </a:t>
            </a:r>
            <a:r>
              <a:rPr lang="en-US" sz="1200" b="1" dirty="0" smtClean="0"/>
              <a:t>Insert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Text</a:t>
            </a:r>
            <a:r>
              <a:rPr lang="en-US" sz="1200" b="0" baseline="0" dirty="0" smtClean="0"/>
              <a:t> group, click </a:t>
            </a:r>
            <a:r>
              <a:rPr lang="en-US" sz="1200" b="1" baseline="0" dirty="0" smtClean="0"/>
              <a:t>Text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Box</a:t>
            </a:r>
            <a:r>
              <a:rPr lang="en-US" sz="1200" b="0" baseline="0" dirty="0" smtClean="0"/>
              <a:t>. O</a:t>
            </a:r>
            <a:r>
              <a:rPr lang="en-US" sz="1200" dirty="0" smtClean="0"/>
              <a:t>n the slide, drag to draw a text box.</a:t>
            </a:r>
            <a:endParaRPr lang="en-US" sz="1200" b="1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Enter </a:t>
            </a:r>
            <a:r>
              <a:rPr lang="en-US" sz="1200" i="0" dirty="0" smtClean="0"/>
              <a:t>three lines of text with paragraph breaks, </a:t>
            </a:r>
            <a:r>
              <a:rPr lang="en-US" sz="1200" dirty="0" smtClean="0"/>
              <a:t>and then select the text. On the </a:t>
            </a:r>
            <a:r>
              <a:rPr lang="en-US" sz="1200" b="1" dirty="0" smtClean="0"/>
              <a:t>Home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Font</a:t>
            </a:r>
            <a:r>
              <a:rPr lang="en-US" sz="1200" dirty="0" smtClean="0"/>
              <a:t> group,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dirty="0" smtClean="0"/>
              <a:t>In the </a:t>
            </a:r>
            <a:r>
              <a:rPr lang="en-US" sz="1200" b="1" dirty="0" smtClean="0"/>
              <a:t>Font</a:t>
            </a:r>
            <a:r>
              <a:rPr lang="en-US" sz="1200" dirty="0" smtClean="0"/>
              <a:t> list, select </a:t>
            </a:r>
            <a:r>
              <a:rPr lang="en-US" sz="1200" b="1" dirty="0" smtClean="0"/>
              <a:t>Calibri</a:t>
            </a:r>
            <a:r>
              <a:rPr lang="en-US" sz="120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dirty="0" smtClean="0"/>
              <a:t>In</a:t>
            </a:r>
            <a:r>
              <a:rPr lang="en-US" sz="1200" baseline="0" dirty="0" smtClean="0"/>
              <a:t> the </a:t>
            </a:r>
            <a:r>
              <a:rPr lang="en-US" sz="1200" b="1" baseline="0" dirty="0" smtClean="0"/>
              <a:t>Font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Size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28</a:t>
            </a:r>
            <a:r>
              <a:rPr lang="en-US" sz="1200" b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Bold</a:t>
            </a:r>
            <a:r>
              <a:rPr lang="en-US" sz="1200" baseline="0" dirty="0" smtClean="0"/>
              <a:t>.</a:t>
            </a:r>
            <a:endParaRPr lang="en-US" sz="120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Click the arrow next to </a:t>
            </a:r>
            <a:r>
              <a:rPr lang="en-US" sz="1200" b="1" baseline="0" dirty="0" smtClean="0"/>
              <a:t>Font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Color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Theme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Colors</a:t>
            </a:r>
            <a:r>
              <a:rPr lang="en-US" sz="1200" baseline="0" dirty="0" smtClean="0"/>
              <a:t> click </a:t>
            </a:r>
            <a:r>
              <a:rPr lang="en-US" sz="1200" b="1" baseline="0" dirty="0" smtClean="0"/>
              <a:t>White, Background 1 </a:t>
            </a:r>
            <a:r>
              <a:rPr lang="en-US" sz="1200" baseline="0" dirty="0" smtClean="0"/>
              <a:t>(first row, first option from the left).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 smtClean="0"/>
              <a:t>On the </a:t>
            </a:r>
            <a:r>
              <a:rPr lang="en-US" sz="1200" b="1" dirty="0" smtClean="0"/>
              <a:t>Home</a:t>
            </a:r>
            <a:r>
              <a:rPr lang="en-US" sz="1200" b="0" dirty="0" smtClean="0"/>
              <a:t> tab,</a:t>
            </a:r>
            <a:r>
              <a:rPr lang="en-US" sz="1200" b="0" baseline="0" dirty="0" smtClean="0"/>
              <a:t> in the </a:t>
            </a:r>
            <a:r>
              <a:rPr lang="en-US" sz="1200" b="1" baseline="0" dirty="0" smtClean="0"/>
              <a:t>Paragraph</a:t>
            </a:r>
            <a:r>
              <a:rPr lang="en-US" sz="1200" b="0" baseline="0" dirty="0" smtClean="0"/>
              <a:t> group, click the </a:t>
            </a:r>
            <a:r>
              <a:rPr lang="en-US" sz="1200" b="1" baseline="0" dirty="0" smtClean="0"/>
              <a:t>Paragraph</a:t>
            </a:r>
            <a:r>
              <a:rPr lang="en-US" sz="1200" b="0" baseline="0" dirty="0" smtClean="0"/>
              <a:t> dialog box launcher. In the </a:t>
            </a:r>
            <a:r>
              <a:rPr lang="en-US" sz="1200" b="1" baseline="0" dirty="0" smtClean="0"/>
              <a:t>Paragraph</a:t>
            </a:r>
            <a:r>
              <a:rPr lang="en-US" sz="1200" b="0" baseline="0" dirty="0" smtClean="0"/>
              <a:t> dialog box,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Indents and Spacing </a:t>
            </a:r>
            <a:r>
              <a:rPr lang="en-US" sz="1200" b="0" baseline="0" dirty="0" smtClean="0"/>
              <a:t>tab, under </a:t>
            </a:r>
            <a:r>
              <a:rPr lang="en-US" sz="1200" b="1" baseline="0" dirty="0" smtClean="0"/>
              <a:t>General</a:t>
            </a:r>
            <a:r>
              <a:rPr lang="en-US" sz="1200" b="0" baseline="0" dirty="0" smtClean="0"/>
              <a:t>, select </a:t>
            </a:r>
            <a:r>
              <a:rPr lang="en-US" sz="1200" b="1" baseline="0" dirty="0" smtClean="0"/>
              <a:t>Left</a:t>
            </a:r>
            <a:r>
              <a:rPr lang="en-US" sz="1200" b="0" baseline="0" dirty="0" smtClean="0"/>
              <a:t> in the </a:t>
            </a:r>
            <a:r>
              <a:rPr lang="en-US" sz="1200" b="1" baseline="0" dirty="0" smtClean="0"/>
              <a:t>Alignment</a:t>
            </a:r>
            <a:r>
              <a:rPr lang="en-US" sz="1200" b="0" baseline="0" dirty="0" smtClean="0"/>
              <a:t> box.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baseline="0" dirty="0" smtClean="0"/>
              <a:t>Under </a:t>
            </a:r>
            <a:r>
              <a:rPr lang="en-US" sz="1200" b="1" baseline="0" dirty="0" smtClean="0"/>
              <a:t>Spacing</a:t>
            </a:r>
            <a:r>
              <a:rPr lang="en-US" sz="1200" b="0" baseline="0" dirty="0" smtClean="0"/>
              <a:t>, select </a:t>
            </a:r>
            <a:r>
              <a:rPr lang="en-US" sz="1200" b="1" baseline="0" dirty="0" smtClean="0"/>
              <a:t>12</a:t>
            </a:r>
            <a:r>
              <a:rPr lang="en-US" sz="1200" b="0" baseline="0" dirty="0" smtClean="0"/>
              <a:t> in the </a:t>
            </a:r>
            <a:r>
              <a:rPr lang="en-US" sz="1200" b="1" baseline="0" dirty="0" smtClean="0"/>
              <a:t>After</a:t>
            </a:r>
            <a:r>
              <a:rPr lang="en-US" sz="1200" b="0" baseline="0" dirty="0" smtClean="0"/>
              <a:t> box.</a:t>
            </a:r>
            <a:endParaRPr lang="en-US" sz="1200" b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b="0" dirty="0" smtClean="0"/>
              <a:t>Drag the second text box onto</a:t>
            </a:r>
            <a:r>
              <a:rPr lang="en-US" sz="1200" b="0" baseline="0" dirty="0" smtClean="0"/>
              <a:t> the rectangle, below the “heading” text box. </a:t>
            </a:r>
            <a:endParaRPr lang="en-US" sz="1200" b="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full-color picture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 smtClean="0"/>
              <a:t>On the </a:t>
            </a:r>
            <a:r>
              <a:rPr lang="en-US" sz="1200" b="1" dirty="0" smtClean="0"/>
              <a:t>Insert</a:t>
            </a:r>
            <a:r>
              <a:rPr lang="en-US" sz="1200" b="0" dirty="0" smtClean="0"/>
              <a:t> tab, in the </a:t>
            </a:r>
            <a:r>
              <a:rPr lang="en-US" sz="1200" b="1" dirty="0" smtClean="0"/>
              <a:t>Images </a:t>
            </a:r>
            <a:r>
              <a:rPr lang="en-US" sz="1200" b="0" dirty="0" smtClean="0"/>
              <a:t>group, click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Picture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Insert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Picture</a:t>
            </a:r>
            <a:r>
              <a:rPr lang="en-US" sz="1200" b="0" baseline="0" dirty="0" smtClean="0"/>
              <a:t> dialog box, select a picture, and then click </a:t>
            </a:r>
            <a:r>
              <a:rPr lang="en-US" sz="1200" b="1" baseline="0" dirty="0" smtClean="0"/>
              <a:t>Insert</a:t>
            </a:r>
            <a:r>
              <a:rPr lang="en-US" sz="1200" b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>
                <a:latin typeface="+mn-lt"/>
              </a:rPr>
              <a:t>On the slide, select the picture.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Position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 launcher.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Picture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resize or crop the image so that the height is set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5.08”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width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set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2.61”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To crop the picture,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position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 To resize the picture,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 smtClean="0"/>
              <a:t>Also in the </a:t>
            </a:r>
            <a:r>
              <a:rPr lang="en-US" sz="1200" b="1" dirty="0" smtClean="0"/>
              <a:t>Format Picture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dialog box, click </a:t>
            </a:r>
            <a:r>
              <a:rPr lang="en-US" sz="1200" b="1" baseline="0" dirty="0" smtClean="0"/>
              <a:t>Glow and Soft Edges </a:t>
            </a:r>
            <a:r>
              <a:rPr lang="en-US" sz="1200" b="0" baseline="0" dirty="0" smtClean="0"/>
              <a:t>in the left pane, and then, in the </a:t>
            </a:r>
            <a:r>
              <a:rPr lang="en-US" sz="1200" b="1" baseline="0" dirty="0" smtClean="0"/>
              <a:t>Glow and Soft Edges </a:t>
            </a:r>
            <a:r>
              <a:rPr lang="en-US" sz="1200" b="0" baseline="0" dirty="0" smtClean="0"/>
              <a:t>pane,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baseline="0" dirty="0" smtClean="0"/>
              <a:t>Under </a:t>
            </a:r>
            <a:r>
              <a:rPr lang="en-US" sz="1200" b="1" baseline="0" dirty="0" smtClean="0"/>
              <a:t>Glow</a:t>
            </a:r>
            <a:r>
              <a:rPr lang="en-US" sz="1200" b="0" baseline="0" dirty="0" smtClean="0"/>
              <a:t>, click the button next to </a:t>
            </a:r>
            <a:r>
              <a:rPr lang="en-US" sz="1200" b="1" baseline="0" dirty="0" smtClean="0"/>
              <a:t>Presets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Blue, 5 </a:t>
            </a:r>
            <a:r>
              <a:rPr lang="en-US" sz="1200" b="1" baseline="0" dirty="0" err="1" smtClean="0"/>
              <a:t>pt</a:t>
            </a:r>
            <a:r>
              <a:rPr lang="en-US" sz="1200" b="1" baseline="0" dirty="0" smtClean="0"/>
              <a:t> glow Accent color 1 </a:t>
            </a:r>
            <a:r>
              <a:rPr lang="en-US" sz="1200" b="0" baseline="0" dirty="0" smtClean="0"/>
              <a:t>(first row, first option from the left).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baseline="0" dirty="0" smtClean="0"/>
              <a:t>Click the button next to </a:t>
            </a:r>
            <a:r>
              <a:rPr lang="en-US" sz="1200" b="1" baseline="0" dirty="0" smtClean="0"/>
              <a:t>Color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Theme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Colors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White, Background 1 </a:t>
            </a:r>
            <a:r>
              <a:rPr lang="en-US" sz="1200" b="0" baseline="0" dirty="0" smtClean="0"/>
              <a:t>(first row, first option from the left).</a:t>
            </a:r>
            <a:endParaRPr lang="en-US" sz="1200" b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Drag the full-color picture on top of the rectangle, to the left of the text boxes.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Drawing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Arrange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point to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Align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Align to Slide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Align Top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228600" indent="-228600">
              <a:buFont typeface="+mj-lt"/>
              <a:buAutoNum type="arabicPeriod"/>
            </a:pPr>
            <a:endParaRPr lang="en-US" sz="1200" b="0" dirty="0" smtClean="0"/>
          </a:p>
          <a:p>
            <a:pPr marL="228600" indent="-228600">
              <a:buFont typeface="+mj-lt"/>
              <a:buAutoNum type="arabicPeriod"/>
            </a:pPr>
            <a:endParaRPr lang="en-US" sz="1200" b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dirty="0" smtClean="0"/>
              <a:t>To reproduce the second picture on this slide, do the following:</a:t>
            </a:r>
            <a:endParaRPr lang="en-US" sz="1200" b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b="0" dirty="0" smtClean="0"/>
              <a:t>On</a:t>
            </a:r>
            <a:r>
              <a:rPr lang="en-US" sz="1200" b="0" baseline="0" dirty="0" smtClean="0"/>
              <a:t> the </a:t>
            </a:r>
            <a:r>
              <a:rPr lang="en-US" sz="1200" b="1" baseline="0" dirty="0" smtClean="0"/>
              <a:t>Insert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Images </a:t>
            </a:r>
            <a:r>
              <a:rPr lang="en-US" sz="1200" b="0" baseline="0" dirty="0" smtClean="0"/>
              <a:t>group, click </a:t>
            </a:r>
            <a:r>
              <a:rPr lang="en-US" sz="1200" b="1" baseline="0" dirty="0" smtClean="0"/>
              <a:t>Picture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Insert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Picture</a:t>
            </a:r>
            <a:r>
              <a:rPr lang="en-US" sz="1200" b="0" baseline="0" dirty="0" smtClean="0"/>
              <a:t> dialog box, select the same picture, and then click </a:t>
            </a:r>
            <a:r>
              <a:rPr lang="en-US" sz="1200" b="1" baseline="0" dirty="0" smtClean="0"/>
              <a:t>Insert</a:t>
            </a:r>
            <a:r>
              <a:rPr lang="en-US" sz="1200" b="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>
                <a:latin typeface="+mn-lt"/>
              </a:rPr>
              <a:t>On the slide, select the picture. On the slide, select the picture.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Position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 launcher.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Picture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resize or crop the image so that the height is set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2.44”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width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set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2.61”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To crop the picture,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position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 To resize the picture,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On the slide, drag the new picture directly below the first one, and then, in the </a:t>
            </a:r>
            <a:r>
              <a:rPr lang="en-US" sz="1200" b="1" baseline="0" dirty="0" smtClean="0"/>
              <a:t>Format Picture </a:t>
            </a:r>
            <a:r>
              <a:rPr lang="en-US" sz="1200" b="0" baseline="0" dirty="0" smtClean="0"/>
              <a:t>dialog box, in the </a:t>
            </a:r>
            <a:r>
              <a:rPr lang="en-US" sz="1200" b="1" baseline="0" dirty="0" smtClean="0"/>
              <a:t>Crop</a:t>
            </a:r>
            <a:r>
              <a:rPr lang="en-US" sz="1200" b="0" baseline="0" dirty="0" smtClean="0"/>
              <a:t> tab, under </a:t>
            </a:r>
            <a:r>
              <a:rPr lang="en-US" sz="1200" b="1" baseline="0" dirty="0" smtClean="0"/>
              <a:t>Picture Position</a:t>
            </a:r>
            <a:r>
              <a:rPr lang="en-US" sz="1200" b="0" baseline="0" dirty="0" smtClean="0"/>
              <a:t>, adjust the </a:t>
            </a:r>
            <a:r>
              <a:rPr lang="en-US" sz="1200" b="1" baseline="0" dirty="0" smtClean="0"/>
              <a:t>Offset X </a:t>
            </a:r>
            <a:r>
              <a:rPr lang="en-US" sz="1200" b="0" baseline="0" dirty="0" smtClean="0"/>
              <a:t>and </a:t>
            </a:r>
            <a:r>
              <a:rPr lang="en-US" sz="1200" b="1" baseline="0" dirty="0" smtClean="0"/>
              <a:t>Offset Y</a:t>
            </a:r>
            <a:r>
              <a:rPr lang="en-US" sz="1200" b="0" baseline="0" dirty="0" smtClean="0"/>
              <a:t> settings to align the content of the two images so that they appear continuous.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Also in the </a:t>
            </a:r>
            <a:r>
              <a:rPr lang="en-US" sz="1200" b="1" baseline="0" dirty="0" smtClean="0"/>
              <a:t>Format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Picture</a:t>
            </a:r>
            <a:r>
              <a:rPr lang="en-US" sz="1200" b="0" baseline="0" dirty="0" smtClean="0"/>
              <a:t> dialog box, click </a:t>
            </a:r>
            <a:r>
              <a:rPr lang="en-US" sz="1200" b="1" baseline="0" dirty="0" smtClean="0"/>
              <a:t>Picture Corrections</a:t>
            </a:r>
            <a:r>
              <a:rPr lang="en-US" sz="1200" b="0" baseline="0" dirty="0" smtClean="0"/>
              <a:t> in the left pane, and in the </a:t>
            </a:r>
            <a:r>
              <a:rPr lang="en-US" sz="1200" b="1" baseline="0" dirty="0" smtClean="0"/>
              <a:t>Picture Corrections</a:t>
            </a:r>
            <a:r>
              <a:rPr lang="en-US" sz="1200" b="0" baseline="0" dirty="0" smtClean="0"/>
              <a:t> pane, under </a:t>
            </a:r>
            <a:r>
              <a:rPr lang="en-US" sz="1200" b="1" baseline="0" dirty="0" smtClean="0"/>
              <a:t>Brightness and Contrast</a:t>
            </a:r>
            <a:r>
              <a:rPr lang="en-US" sz="1200" b="0" baseline="0" dirty="0" smtClean="0"/>
              <a:t>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Brightness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70%</a:t>
            </a:r>
            <a:r>
              <a:rPr lang="en-US" sz="1200" b="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Contrast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-70%</a:t>
            </a:r>
            <a:r>
              <a:rPr lang="en-US" sz="1200" b="0" baseline="0" dirty="0" smtClean="0"/>
              <a:t>.</a:t>
            </a:r>
            <a:endParaRPr lang="en-US" sz="1200" dirty="0" smtClean="0"/>
          </a:p>
          <a:p>
            <a:pPr marL="228600" lvl="0" indent="-228600">
              <a:buFont typeface="+mj-lt"/>
              <a:buAutoNum type="arabicPeriod"/>
            </a:pP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the smaller picture. On the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Drawing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Arrange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point to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Align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Align to Slide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Align Bottom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Press and hold CTRL, and then select both pictures. On the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Drawing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Arrange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point to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Align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Align Selected Objects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Align Center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 </a:t>
            </a:r>
          </a:p>
          <a:p>
            <a:pPr marL="228600" indent="-228600">
              <a:buFont typeface="+mj-lt"/>
              <a:buNone/>
            </a:pPr>
            <a:endParaRPr lang="en-US" sz="1200" dirty="0" smtClean="0"/>
          </a:p>
          <a:p>
            <a:pPr marL="228600" indent="-228600">
              <a:buFont typeface="+mj-lt"/>
              <a:buNone/>
            </a:pPr>
            <a:endParaRPr lang="en-US" sz="1200" dirty="0" smtClean="0"/>
          </a:p>
          <a:p>
            <a:pPr marL="228600" indent="-228600">
              <a:buFont typeface="+mj-lt"/>
              <a:buNone/>
            </a:pPr>
            <a:r>
              <a:rPr lang="en-US" sz="1200" dirty="0" smtClean="0"/>
              <a:t>To reproduce the animation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On</a:t>
            </a:r>
            <a:r>
              <a:rPr lang="en-US" sz="1200" baseline="0" dirty="0" smtClean="0"/>
              <a:t> the slide, s</a:t>
            </a:r>
            <a:r>
              <a:rPr lang="en-US" sz="1200" dirty="0" smtClean="0"/>
              <a:t>elect the “heading” text</a:t>
            </a:r>
            <a:r>
              <a:rPr lang="en-US" sz="1200" baseline="0" dirty="0" smtClean="0"/>
              <a:t> box.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Advanced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Entrance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Fade.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Previous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Duration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Delay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1.5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On</a:t>
            </a:r>
            <a:r>
              <a:rPr lang="en-US" sz="1200" baseline="0" dirty="0" smtClean="0"/>
              <a:t> the slide, s</a:t>
            </a:r>
            <a:r>
              <a:rPr lang="en-US" sz="1200" dirty="0" smtClean="0"/>
              <a:t>elect the “heading” text</a:t>
            </a:r>
            <a:r>
              <a:rPr lang="en-US" sz="1200" baseline="0" dirty="0" smtClean="0"/>
              <a:t> box.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Advanced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Motion Paths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Lines.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Previous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Duration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Reverse Path Direction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On the slide, select the motion</a:t>
            </a:r>
            <a:r>
              <a:rPr lang="en-US" sz="1200" baseline="0" dirty="0" smtClean="0"/>
              <a:t> path for the “heading” text box</a:t>
            </a:r>
            <a:r>
              <a:rPr lang="en-US" sz="1200" dirty="0" smtClean="0"/>
              <a:t>,</a:t>
            </a:r>
            <a:r>
              <a:rPr lang="en-US" sz="1200" baseline="0" dirty="0" smtClean="0"/>
              <a:t> </a:t>
            </a:r>
            <a:r>
              <a:rPr lang="en-US" sz="1200" dirty="0" smtClean="0"/>
              <a:t>point</a:t>
            </a:r>
            <a:r>
              <a:rPr lang="en-US" sz="1200" baseline="0" dirty="0" smtClean="0"/>
              <a:t> to the starting point (green arrow) of the motion path until the cursor becomes a two-headed arrow. P</a:t>
            </a:r>
            <a:r>
              <a:rPr lang="en-US" sz="1200" i="0" dirty="0" smtClean="0"/>
              <a:t>ress and hold SHIFT,</a:t>
            </a:r>
            <a:r>
              <a:rPr lang="en-US" sz="1200" i="0" baseline="0" dirty="0" smtClean="0"/>
              <a:t> and then </a:t>
            </a:r>
            <a:r>
              <a:rPr lang="en-US" sz="1200" dirty="0" smtClean="0"/>
              <a:t>drag the starting point</a:t>
            </a:r>
            <a:r>
              <a:rPr lang="en-US" sz="1200" baseline="0" dirty="0" smtClean="0"/>
              <a:t> </a:t>
            </a:r>
            <a:r>
              <a:rPr lang="en-US" sz="1200" i="0" baseline="0" dirty="0" smtClean="0"/>
              <a:t>about 1.5”</a:t>
            </a:r>
            <a:r>
              <a:rPr lang="en-US" sz="1200" baseline="0" dirty="0" smtClean="0"/>
              <a:t> off the left edge of the slide. (</a:t>
            </a:r>
            <a:r>
              <a:rPr lang="en-US" sz="1200" b="1" baseline="0" dirty="0" smtClean="0"/>
              <a:t>Note:</a:t>
            </a:r>
            <a:r>
              <a:rPr lang="en-US" sz="1200" baseline="0" dirty="0" smtClean="0"/>
              <a:t> If your lines of text are longer than in the example above, you may need to further increase the length of the motion path. )</a:t>
            </a:r>
            <a:r>
              <a:rPr lang="en-US" sz="1200" dirty="0" smtClean="0"/>
              <a:t>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On</a:t>
            </a:r>
            <a:r>
              <a:rPr lang="en-US" sz="1200" baseline="0" dirty="0" smtClean="0"/>
              <a:t> the slide, s</a:t>
            </a:r>
            <a:r>
              <a:rPr lang="en-US" sz="1200" dirty="0" smtClean="0"/>
              <a:t>elect the second text box. On</a:t>
            </a:r>
            <a:r>
              <a:rPr lang="en-US" sz="1200" baseline="0" dirty="0" smtClean="0"/>
              <a:t> the slide, s</a:t>
            </a:r>
            <a:r>
              <a:rPr lang="en-US" sz="1200" dirty="0" smtClean="0"/>
              <a:t>elect the “heading” text</a:t>
            </a:r>
            <a:r>
              <a:rPr lang="en-US" sz="1200" baseline="0" dirty="0" smtClean="0"/>
              <a:t> box.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Advanced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Entrance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Fade.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group, click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 Additional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Effect Options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 launcher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Fade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Effect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Animate text </a:t>
            </a:r>
            <a:r>
              <a:rPr lang="en-US" sz="1200" baseline="0" dirty="0" smtClean="0"/>
              <a:t>list, select </a:t>
            </a:r>
            <a:r>
              <a:rPr lang="en-US" sz="1200" b="1" baseline="0" dirty="0" smtClean="0"/>
              <a:t>By Letter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% delay between letters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5</a:t>
            </a:r>
            <a:r>
              <a:rPr lang="en-US" sz="1200" baseline="0" dirty="0" smtClean="0"/>
              <a:t>.</a:t>
            </a:r>
            <a:endParaRPr lang="en-US" sz="120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Start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After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Previous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Duration </a:t>
            </a:r>
            <a:r>
              <a:rPr lang="en-US" sz="1200" baseline="0" dirty="0" smtClean="0"/>
              <a:t>list, select </a:t>
            </a:r>
            <a:r>
              <a:rPr lang="en-US" sz="1200" b="1" baseline="0" dirty="0" smtClean="0"/>
              <a:t>0.5 seconds </a:t>
            </a:r>
            <a:r>
              <a:rPr lang="en-US" sz="1200" baseline="0" dirty="0" smtClean="0"/>
              <a:t>(</a:t>
            </a:r>
            <a:r>
              <a:rPr lang="en-US" sz="1200" b="1" baseline="0" dirty="0" smtClean="0"/>
              <a:t>Very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Fast)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Text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Group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text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By 1</a:t>
            </a:r>
            <a:r>
              <a:rPr lang="en-US" sz="1200" b="1" baseline="30000" dirty="0" smtClean="0"/>
              <a:t>st</a:t>
            </a:r>
            <a:r>
              <a:rPr lang="en-US" sz="1200" b="1" baseline="0" dirty="0" smtClean="0"/>
              <a:t> Level Paragraphs</a:t>
            </a:r>
            <a:r>
              <a:rPr lang="en-US" sz="120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</a:t>
            </a:r>
            <a:r>
              <a:rPr lang="en-US" sz="1200" baseline="0" dirty="0" smtClean="0"/>
              <a:t> reproduce the background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 Styles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option from the left).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until three stops appear in the slider.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customize the gradient stops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first stop in the slider,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(first row, first option from the left).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0%.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next stop in the slider,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(first row, first option from the left).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0%.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next stop in the slider,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dirty="0" smtClean="0"/>
              <a:t>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232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227</a:t>
            </a:r>
            <a:r>
              <a:rPr lang="en-US" sz="1200" dirty="0" smtClean="0"/>
              <a:t>, and Blue: </a:t>
            </a:r>
            <a:r>
              <a:rPr lang="en-US" sz="1200" b="1" dirty="0" smtClean="0"/>
              <a:t>216</a:t>
            </a:r>
            <a:r>
              <a:rPr lang="en-US" sz="1200" dirty="0" smtClean="0"/>
              <a:t>.</a:t>
            </a: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r>
              <a:rPr lang="en-US" sz="1400" b="1" dirty="0" smtClean="0"/>
              <a:t>Animated SmartArt</a:t>
            </a:r>
            <a:r>
              <a:rPr lang="en-US" sz="1400" b="1" baseline="0" dirty="0" smtClean="0"/>
              <a:t> vertical list</a:t>
            </a:r>
            <a:endParaRPr lang="en-US" sz="1400" b="1" dirty="0" smtClean="0"/>
          </a:p>
          <a:p>
            <a:r>
              <a:rPr lang="en-US" sz="1400" dirty="0" smtClean="0"/>
              <a:t>(Intermediate)</a:t>
            </a:r>
          </a:p>
          <a:p>
            <a:endParaRPr lang="en-US" sz="100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</a:t>
            </a:r>
            <a:r>
              <a:rPr lang="en-US" sz="1200" dirty="0" err="1" smtClean="0"/>
              <a:t>SmartArt</a:t>
            </a:r>
            <a:r>
              <a:rPr lang="en-US" sz="1200" baseline="0" dirty="0" smtClean="0"/>
              <a:t>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On the </a:t>
            </a:r>
            <a:r>
              <a:rPr lang="en-US" sz="1200" b="1" dirty="0" smtClean="0"/>
              <a:t>Home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Slides</a:t>
            </a:r>
            <a:r>
              <a:rPr lang="en-US" sz="1200" dirty="0" smtClean="0"/>
              <a:t> group, click </a:t>
            </a:r>
            <a:r>
              <a:rPr lang="en-US" sz="1200" b="1" dirty="0" smtClean="0"/>
              <a:t>Layout</a:t>
            </a:r>
            <a:r>
              <a:rPr lang="en-US" sz="1200" dirty="0" smtClean="0"/>
              <a:t>, and then click </a:t>
            </a:r>
            <a:r>
              <a:rPr lang="en-US" sz="1200" b="1" dirty="0" smtClean="0"/>
              <a:t>Blank</a:t>
            </a:r>
            <a:r>
              <a:rPr lang="en-US" sz="120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 smtClean="0"/>
              <a:t>On the </a:t>
            </a:r>
            <a:r>
              <a:rPr lang="en-US" sz="1200" b="1" dirty="0" smtClean="0"/>
              <a:t>Insert tab</a:t>
            </a:r>
            <a:r>
              <a:rPr lang="en-US" sz="1200" b="0" dirty="0" smtClean="0"/>
              <a:t>, in the </a:t>
            </a:r>
            <a:r>
              <a:rPr lang="en-US" sz="1200" b="1" dirty="0" smtClean="0"/>
              <a:t>Illustrations</a:t>
            </a:r>
            <a:r>
              <a:rPr lang="en-US" sz="1200" dirty="0" smtClean="0"/>
              <a:t> group, click </a:t>
            </a:r>
            <a:r>
              <a:rPr lang="en-US" sz="1200" b="1" dirty="0" err="1" smtClean="0"/>
              <a:t>SmartArt</a:t>
            </a:r>
            <a:r>
              <a:rPr lang="en-US" sz="1200" b="0" dirty="0" smtClean="0"/>
              <a:t>.</a:t>
            </a:r>
            <a:r>
              <a:rPr lang="en-US" sz="1200" b="0" baseline="0" dirty="0" smtClean="0"/>
              <a:t> In the </a:t>
            </a:r>
            <a:r>
              <a:rPr lang="en-US" sz="1200" b="1" baseline="0" dirty="0" smtClean="0"/>
              <a:t>Choose a </a:t>
            </a:r>
            <a:r>
              <a:rPr lang="en-US" sz="1200" b="1" baseline="0" dirty="0" err="1" smtClean="0"/>
              <a:t>SmartArt</a:t>
            </a:r>
            <a:r>
              <a:rPr lang="en-US" sz="1200" b="1" baseline="0" dirty="0" smtClean="0"/>
              <a:t> Graphic</a:t>
            </a:r>
            <a:r>
              <a:rPr lang="en-US" sz="1200" b="0" baseline="0" dirty="0" smtClean="0"/>
              <a:t> dialog box, in the left pane, click </a:t>
            </a:r>
            <a:r>
              <a:rPr lang="en-US" sz="1200" b="1" baseline="0" dirty="0" smtClean="0"/>
              <a:t>List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List </a:t>
            </a:r>
            <a:r>
              <a:rPr lang="en-US" sz="1200" b="0" baseline="0" dirty="0" smtClean="0"/>
              <a:t>pane, click </a:t>
            </a:r>
            <a:r>
              <a:rPr lang="en-US" sz="1200" b="1" baseline="0" dirty="0" smtClean="0"/>
              <a:t>Vertical Block List </a:t>
            </a:r>
            <a:r>
              <a:rPr lang="en-US" sz="1200" baseline="0" dirty="0" smtClean="0"/>
              <a:t>(sixth row, first option from the left), and then click </a:t>
            </a:r>
            <a:r>
              <a:rPr lang="en-US" sz="1200" b="1" baseline="0" dirty="0" smtClean="0"/>
              <a:t>OK</a:t>
            </a:r>
            <a:r>
              <a:rPr lang="en-US" sz="1200" baseline="0" dirty="0" smtClean="0"/>
              <a:t> to insert the graphic into the slide.</a:t>
            </a:r>
            <a:r>
              <a:rPr lang="en-US" sz="1200" b="0" baseline="0" dirty="0" smtClean="0"/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</a:t>
            </a:r>
            <a:r>
              <a:rPr lang="en-US" sz="1200" baseline="0" dirty="0" smtClean="0"/>
              <a:t> the graphic, and then click one of the arrows on the left border. In the </a:t>
            </a:r>
            <a:r>
              <a:rPr lang="en-US" sz="1200" b="1" baseline="0" dirty="0" smtClean="0"/>
              <a:t>Type your text here </a:t>
            </a:r>
            <a:r>
              <a:rPr lang="en-US" sz="1200" baseline="0" dirty="0" smtClean="0"/>
              <a:t>dialog box, enter text for each of the rectangles.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Press</a:t>
            </a:r>
            <a:r>
              <a:rPr lang="en-US" sz="1200" baseline="0" dirty="0" smtClean="0"/>
              <a:t> and hold CTRL, and select each of the second-level rectangles on the slide. Drag the left sizing handle of one of the second-level rectangles to the left 0.5” to increase the width of the second-level rectangles.</a:t>
            </a:r>
            <a:br>
              <a:rPr lang="en-US" sz="1200" baseline="0" dirty="0" smtClean="0"/>
            </a:br>
            <a:r>
              <a:rPr lang="en-US" sz="1200" b="1" baseline="0" dirty="0" smtClean="0"/>
              <a:t>Note:</a:t>
            </a:r>
            <a:r>
              <a:rPr lang="en-US" sz="1200" b="0" baseline="0" dirty="0" smtClean="0"/>
              <a:t> The first-level rectangles (rounded rectangles) will decrease in width at the same time.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 the </a:t>
            </a:r>
            <a:r>
              <a:rPr lang="en-US" sz="1200" b="1" dirty="0" err="1" smtClean="0"/>
              <a:t>SmartArt</a:t>
            </a:r>
            <a:r>
              <a:rPr lang="en-US" sz="1200" dirty="0" smtClean="0"/>
              <a:t> graphic. Under </a:t>
            </a:r>
            <a:r>
              <a:rPr lang="en-US" sz="1200" b="1" dirty="0" smtClean="0"/>
              <a:t>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Tools</a:t>
            </a:r>
            <a:r>
              <a:rPr lang="en-US" sz="1200" baseline="0" dirty="0" smtClean="0"/>
              <a:t>, on the </a:t>
            </a:r>
            <a:r>
              <a:rPr lang="en-US" sz="1200" b="1" baseline="0" dirty="0" smtClean="0"/>
              <a:t>Design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 group, click the </a:t>
            </a:r>
            <a:r>
              <a:rPr lang="en-US" sz="1200" b="1" baseline="0" dirty="0" smtClean="0"/>
              <a:t>More</a:t>
            </a:r>
            <a:r>
              <a:rPr lang="en-US" sz="1200" baseline="0" dirty="0" smtClean="0"/>
              <a:t> arrow at the  </a:t>
            </a:r>
            <a:r>
              <a:rPr lang="en-US" sz="1200" b="1" baseline="0" dirty="0" smtClean="0"/>
              <a:t>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="0" baseline="0" dirty="0" smtClean="0"/>
              <a:t> gallery,</a:t>
            </a:r>
            <a:r>
              <a:rPr lang="en-US" sz="1200" baseline="0" dirty="0" smtClean="0"/>
              <a:t> and under </a:t>
            </a:r>
            <a:r>
              <a:rPr lang="en-US" sz="1200" b="1" baseline="0" dirty="0" smtClean="0"/>
              <a:t>Best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Match for Document </a:t>
            </a:r>
            <a:r>
              <a:rPr lang="en-US" sz="1200" baseline="0" dirty="0" smtClean="0"/>
              <a:t>select </a:t>
            </a:r>
            <a:r>
              <a:rPr lang="en-US" sz="1200" b="1" baseline="0" dirty="0" smtClean="0"/>
              <a:t>Intense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Effect</a:t>
            </a:r>
            <a:r>
              <a:rPr lang="en-US" sz="1200" baseline="0" dirty="0" smtClean="0"/>
              <a:t> (fifth option from the left).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Press and hold</a:t>
            </a:r>
            <a:r>
              <a:rPr lang="en-US" sz="1200" baseline="0" dirty="0" smtClean="0"/>
              <a:t> CTRL, and then select each of the first-level rectangles (rounded rectangles) in the </a:t>
            </a:r>
            <a:r>
              <a:rPr lang="en-US" sz="1200" baseline="0" dirty="0" err="1" smtClean="0"/>
              <a:t>SmartArt</a:t>
            </a:r>
            <a:r>
              <a:rPr lang="en-US" sz="1200" baseline="0" dirty="0" smtClean="0"/>
              <a:t> graphic.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Under </a:t>
            </a:r>
            <a:r>
              <a:rPr lang="en-US" sz="1200" b="1" dirty="0" err="1" smtClean="0"/>
              <a:t>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Tools</a:t>
            </a:r>
            <a:r>
              <a:rPr lang="en-US" sz="120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WordArt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 group, click the arrow to the right of </a:t>
            </a:r>
            <a:r>
              <a:rPr lang="en-US" sz="1200" b="1" baseline="0" dirty="0" smtClean="0"/>
              <a:t>Text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, and under </a:t>
            </a:r>
            <a:r>
              <a:rPr lang="en-US" sz="1200" b="1" baseline="0" dirty="0" smtClean="0"/>
              <a:t>Theme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Colors</a:t>
            </a:r>
            <a:r>
              <a:rPr lang="en-US" sz="1200" baseline="0" dirty="0" smtClean="0"/>
              <a:t> select </a:t>
            </a:r>
            <a:r>
              <a:rPr lang="en-US" sz="1200" b="1" baseline="0" dirty="0" smtClean="0"/>
              <a:t>White, Background 1, Darker 25%. </a:t>
            </a:r>
            <a:r>
              <a:rPr lang="en-US" sz="1200" baseline="0" dirty="0" smtClean="0"/>
              <a:t>(fourth row, first option from the left). 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Under </a:t>
            </a:r>
            <a:r>
              <a:rPr lang="en-US" sz="1200" b="1" dirty="0" smtClean="0"/>
              <a:t>SmartArt</a:t>
            </a:r>
            <a:r>
              <a:rPr lang="en-US" sz="1200" dirty="0" smtClean="0"/>
              <a:t> </a:t>
            </a:r>
            <a:r>
              <a:rPr lang="en-US" sz="1200" b="1" dirty="0" smtClean="0"/>
              <a:t>Tools</a:t>
            </a:r>
            <a:r>
              <a:rPr lang="en-US" sz="1200" dirty="0" smtClean="0"/>
              <a:t>, on</a:t>
            </a:r>
            <a:r>
              <a:rPr lang="en-US" sz="1200" baseline="0" dirty="0" smtClean="0"/>
              <a:t>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 group, click the arrow to the right of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and under </a:t>
            </a:r>
            <a:r>
              <a:rPr lang="en-US" sz="1200" b="1" baseline="0" dirty="0" smtClean="0"/>
              <a:t>Theme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Colors</a:t>
            </a:r>
            <a:r>
              <a:rPr lang="en-US" sz="1200" baseline="0" dirty="0" smtClean="0"/>
              <a:t> select </a:t>
            </a:r>
            <a:r>
              <a:rPr lang="en-US" sz="1200" b="1" baseline="0" dirty="0" smtClean="0"/>
              <a:t>White, Background 1 </a:t>
            </a:r>
            <a:r>
              <a:rPr lang="en-US" sz="1200" baseline="0" dirty="0" smtClean="0"/>
              <a:t>(first row, first option from the left). 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 the top, second-level rectangle in</a:t>
            </a:r>
            <a:r>
              <a:rPr lang="en-US" sz="1200" baseline="0" dirty="0" smtClean="0"/>
              <a:t> the </a:t>
            </a:r>
            <a:r>
              <a:rPr lang="en-US" sz="1200" baseline="0" dirty="0" err="1" smtClean="0"/>
              <a:t>SmartArt</a:t>
            </a:r>
            <a:r>
              <a:rPr lang="en-US" sz="1200" baseline="0" dirty="0" smtClean="0"/>
              <a:t> graphic.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Under </a:t>
            </a:r>
            <a:r>
              <a:rPr lang="en-US" sz="1200" b="1" dirty="0" err="1" smtClean="0"/>
              <a:t>SmartArt</a:t>
            </a:r>
            <a:r>
              <a:rPr lang="en-US" sz="1200" dirty="0" smtClean="0"/>
              <a:t> </a:t>
            </a:r>
            <a:r>
              <a:rPr lang="en-US" sz="1200" b="1" dirty="0" smtClean="0"/>
              <a:t>Tools</a:t>
            </a:r>
            <a:r>
              <a:rPr lang="en-US" sz="1200" dirty="0" smtClean="0"/>
              <a:t>, on</a:t>
            </a:r>
            <a:r>
              <a:rPr lang="en-US" sz="1200" baseline="0" dirty="0" smtClean="0"/>
              <a:t>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 group, click the arrow to the right of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and under </a:t>
            </a:r>
            <a:r>
              <a:rPr lang="en-US" sz="1200" b="1" baseline="0" dirty="0" smtClean="0"/>
              <a:t>Theme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Colors </a:t>
            </a:r>
            <a:r>
              <a:rPr lang="en-US" sz="1200" b="0" baseline="0" dirty="0" smtClean="0"/>
              <a:t>select </a:t>
            </a:r>
            <a:r>
              <a:rPr lang="en-US" sz="1200" b="1" dirty="0" smtClean="0"/>
              <a:t>Olive Green, Accent 3.  </a:t>
            </a:r>
            <a:r>
              <a:rPr lang="en-US" sz="1200" dirty="0" smtClean="0"/>
              <a:t>(first row, seventh option from the left).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 the center, second-level</a:t>
            </a:r>
            <a:r>
              <a:rPr lang="en-US" sz="1200" baseline="0" dirty="0" smtClean="0"/>
              <a:t> rectangle in the </a:t>
            </a:r>
            <a:r>
              <a:rPr lang="en-US" sz="1200" baseline="0" dirty="0" err="1" smtClean="0"/>
              <a:t>SmartArt</a:t>
            </a:r>
            <a:r>
              <a:rPr lang="en-US" sz="1200" baseline="0" dirty="0" smtClean="0"/>
              <a:t> graphic.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Under </a:t>
            </a:r>
            <a:r>
              <a:rPr lang="en-US" sz="1200" b="1" dirty="0" err="1" smtClean="0"/>
              <a:t>SmartArt</a:t>
            </a:r>
            <a:r>
              <a:rPr lang="en-US" sz="1200" dirty="0" smtClean="0"/>
              <a:t> </a:t>
            </a:r>
            <a:r>
              <a:rPr lang="en-US" sz="1200" b="1" dirty="0" smtClean="0"/>
              <a:t>Tools</a:t>
            </a:r>
            <a:r>
              <a:rPr lang="en-US" sz="1200" dirty="0" smtClean="0"/>
              <a:t>, on</a:t>
            </a:r>
            <a:r>
              <a:rPr lang="en-US" sz="1200" baseline="0" dirty="0" smtClean="0"/>
              <a:t>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 group, click the arrow to the right of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and under </a:t>
            </a:r>
            <a:r>
              <a:rPr lang="en-US" sz="1200" b="1" baseline="0" dirty="0" smtClean="0"/>
              <a:t>Theme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Colors </a:t>
            </a:r>
            <a:r>
              <a:rPr lang="en-US" sz="1200" b="0" baseline="0" dirty="0" smtClean="0"/>
              <a:t>select </a:t>
            </a:r>
            <a:r>
              <a:rPr lang="en-US" sz="1200" dirty="0" smtClean="0"/>
              <a:t> </a:t>
            </a:r>
            <a:r>
              <a:rPr lang="en-US" sz="1200" b="1" dirty="0" smtClean="0"/>
              <a:t>Olive Green, Accent 3, Lighter 40% </a:t>
            </a:r>
            <a:r>
              <a:rPr lang="en-US" sz="1200" dirty="0" smtClean="0"/>
              <a:t>(fourth row, seventh option from the left).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 bottom,</a:t>
            </a:r>
            <a:r>
              <a:rPr lang="en-US" sz="1200" baseline="0" dirty="0" smtClean="0"/>
              <a:t> </a:t>
            </a:r>
            <a:r>
              <a:rPr lang="en-US" sz="1200" dirty="0" smtClean="0"/>
              <a:t>second-level</a:t>
            </a:r>
            <a:r>
              <a:rPr lang="en-US" sz="1200" baseline="0" dirty="0" smtClean="0"/>
              <a:t> rectangle in the </a:t>
            </a:r>
            <a:r>
              <a:rPr lang="en-US" sz="1200" baseline="0" dirty="0" err="1" smtClean="0"/>
              <a:t>SmartArt</a:t>
            </a:r>
            <a:r>
              <a:rPr lang="en-US" sz="1200" baseline="0" dirty="0" smtClean="0"/>
              <a:t> graphic.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Under </a:t>
            </a:r>
            <a:r>
              <a:rPr lang="en-US" sz="1200" b="1" dirty="0" err="1" smtClean="0"/>
              <a:t>SmartArt</a:t>
            </a:r>
            <a:r>
              <a:rPr lang="en-US" sz="1200" dirty="0" smtClean="0"/>
              <a:t> </a:t>
            </a:r>
            <a:r>
              <a:rPr lang="en-US" sz="1200" b="1" dirty="0" smtClean="0"/>
              <a:t>Tools</a:t>
            </a:r>
            <a:r>
              <a:rPr lang="en-US" sz="1200" dirty="0" smtClean="0"/>
              <a:t>, on</a:t>
            </a:r>
            <a:r>
              <a:rPr lang="en-US" sz="1200" baseline="0" dirty="0" smtClean="0"/>
              <a:t>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 group, click the arrow to the right of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and under </a:t>
            </a:r>
            <a:r>
              <a:rPr lang="en-US" sz="1200" b="1" baseline="0" dirty="0" smtClean="0"/>
              <a:t>Theme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Colors </a:t>
            </a:r>
            <a:r>
              <a:rPr lang="en-US" sz="1200" b="0" baseline="0" dirty="0" smtClean="0"/>
              <a:t>select </a:t>
            </a:r>
            <a:r>
              <a:rPr lang="en-US" sz="1200" b="1" dirty="0" smtClean="0"/>
              <a:t>Olive Green, Accent 3, Lighter 60% </a:t>
            </a:r>
            <a:r>
              <a:rPr lang="en-US" sz="1200" dirty="0" smtClean="0"/>
              <a:t>(third row, seventh option from the left).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Press and hold CTRL, and select each of the second-level rectangles.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On the </a:t>
            </a:r>
            <a:r>
              <a:rPr lang="en-US" sz="1200" b="1" dirty="0" smtClean="0"/>
              <a:t>Home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Font</a:t>
            </a:r>
            <a:r>
              <a:rPr lang="en-US" sz="1200" dirty="0" smtClean="0"/>
              <a:t> group, in the </a:t>
            </a:r>
            <a:r>
              <a:rPr lang="en-US" sz="1200" b="1" dirty="0" smtClean="0"/>
              <a:t>Font</a:t>
            </a:r>
            <a:r>
              <a:rPr lang="en-US" sz="1200" dirty="0" smtClean="0"/>
              <a:t> </a:t>
            </a:r>
            <a:r>
              <a:rPr lang="en-US" sz="1200" b="1" dirty="0" smtClean="0"/>
              <a:t>Color</a:t>
            </a:r>
            <a:r>
              <a:rPr lang="en-US" sz="1200" dirty="0" smtClean="0"/>
              <a:t> list select </a:t>
            </a:r>
            <a:r>
              <a:rPr lang="en-US" sz="1200" b="1" dirty="0" smtClean="0"/>
              <a:t>White, Background</a:t>
            </a:r>
            <a:r>
              <a:rPr lang="en-US" sz="1200" b="1" baseline="0" dirty="0" smtClean="0"/>
              <a:t> 1 </a:t>
            </a:r>
            <a:r>
              <a:rPr lang="en-US" sz="1200" baseline="0" dirty="0" smtClean="0"/>
              <a:t>(first row, first option from the left).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Under </a:t>
            </a:r>
            <a:r>
              <a:rPr lang="en-US" sz="1200" b="1" dirty="0" smtClean="0"/>
              <a:t>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Tools</a:t>
            </a:r>
            <a:r>
              <a:rPr lang="en-US" sz="120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WordArt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 group, click the arrow to the right of </a:t>
            </a:r>
            <a:r>
              <a:rPr lang="en-US" sz="1200" b="1" baseline="0" dirty="0" smtClean="0"/>
              <a:t>Text Effects</a:t>
            </a:r>
            <a:r>
              <a:rPr lang="en-US" sz="1200" b="0" baseline="0" dirty="0" smtClean="0"/>
              <a:t>, then point to </a:t>
            </a:r>
            <a:r>
              <a:rPr lang="en-US" sz="1200" b="1" baseline="0" dirty="0" smtClean="0"/>
              <a:t>Shadow</a:t>
            </a:r>
            <a:r>
              <a:rPr lang="en-US" sz="1200" b="0" baseline="0" dirty="0" smtClean="0"/>
              <a:t>, and under </a:t>
            </a:r>
            <a:r>
              <a:rPr lang="en-US" sz="1200" b="1" baseline="0" dirty="0" smtClean="0"/>
              <a:t>Outer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Offset Diagonal Bottom Right</a:t>
            </a:r>
            <a:r>
              <a:rPr lang="en-US" sz="1200" b="0" baseline="0" dirty="0" smtClean="0"/>
              <a:t>.</a:t>
            </a:r>
            <a:endParaRPr lang="en-US" sz="1200" baseline="0" dirty="0" smtClean="0"/>
          </a:p>
          <a:p>
            <a:pPr marL="228600" indent="-228600">
              <a:buFont typeface="+mj-lt"/>
              <a:buNone/>
            </a:pPr>
            <a:endParaRPr lang="en-US" sz="1200" baseline="0" dirty="0" smtClean="0"/>
          </a:p>
          <a:p>
            <a:pPr marL="228600" indent="-228600">
              <a:buFont typeface="+mj-lt"/>
              <a:buNone/>
            </a:pPr>
            <a:endParaRPr lang="en-US" sz="1200" baseline="0" dirty="0" smtClean="0"/>
          </a:p>
          <a:p>
            <a:pPr marL="228600" indent="-228600">
              <a:buFont typeface="+mj-lt"/>
              <a:buNone/>
            </a:pPr>
            <a:r>
              <a:rPr lang="en-US" sz="1200" dirty="0" smtClean="0"/>
              <a:t>To reproduce the animation effects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On the </a:t>
            </a:r>
            <a:r>
              <a:rPr lang="en-US" sz="1200" b="1" dirty="0" smtClean="0"/>
              <a:t>Animation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Animation Pane</a:t>
            </a:r>
            <a:r>
              <a:rPr lang="en-US" sz="1200" baseline="0" dirty="0" smtClean="0"/>
              <a:t>. 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Select the SmartArt graphic,</a:t>
            </a:r>
            <a:r>
              <a:rPr lang="en-US" sz="1200" baseline="0" dirty="0" smtClean="0"/>
              <a:t> and then on the </a:t>
            </a:r>
            <a:r>
              <a:rPr lang="en-US" sz="1200" b="1" dirty="0" smtClean="0"/>
              <a:t>Animations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Animation</a:t>
            </a:r>
            <a:r>
              <a:rPr lang="en-US" sz="1200" dirty="0" smtClean="0"/>
              <a:t> group, click the </a:t>
            </a:r>
            <a:r>
              <a:rPr lang="en-US" sz="1200" b="1" dirty="0" smtClean="0"/>
              <a:t>More</a:t>
            </a:r>
            <a:r>
              <a:rPr lang="en-US" sz="1200" dirty="0" smtClean="0"/>
              <a:t> arrow at the Effects Gallery and click</a:t>
            </a:r>
            <a:r>
              <a:rPr lang="en-US" sz="1200" baseline="0" dirty="0" smtClean="0"/>
              <a:t> </a:t>
            </a:r>
            <a:r>
              <a:rPr lang="en-US" sz="1200" b="1" dirty="0" smtClean="0"/>
              <a:t>More</a:t>
            </a:r>
            <a:r>
              <a:rPr lang="en-US" sz="1200" dirty="0" smtClean="0"/>
              <a:t> </a:t>
            </a:r>
            <a:r>
              <a:rPr lang="en-US" sz="1200" b="1" dirty="0" smtClean="0"/>
              <a:t>Effects</a:t>
            </a:r>
            <a:r>
              <a:rPr lang="en-US" sz="1200" dirty="0" smtClean="0"/>
              <a:t>. In the </a:t>
            </a:r>
            <a:r>
              <a:rPr lang="en-US" sz="1200" b="1" dirty="0" smtClean="0"/>
              <a:t>Change</a:t>
            </a:r>
            <a:r>
              <a:rPr lang="en-US" sz="1200" dirty="0" smtClean="0"/>
              <a:t> </a:t>
            </a:r>
            <a:r>
              <a:rPr lang="en-US" sz="1200" b="1" dirty="0" smtClean="0"/>
              <a:t>Entrance</a:t>
            </a:r>
            <a:r>
              <a:rPr lang="en-US" sz="1200" dirty="0" smtClean="0"/>
              <a:t> </a:t>
            </a:r>
            <a:r>
              <a:rPr lang="en-US" sz="1200" b="1" dirty="0" smtClean="0"/>
              <a:t>Effect</a:t>
            </a:r>
            <a:r>
              <a:rPr lang="en-US" sz="1200" dirty="0" smtClean="0"/>
              <a:t> dialog box, under </a:t>
            </a:r>
            <a:r>
              <a:rPr lang="en-US" sz="1200" b="1" dirty="0" smtClean="0"/>
              <a:t>Exciting</a:t>
            </a:r>
            <a:r>
              <a:rPr lang="en-US" sz="1200" dirty="0" smtClean="0"/>
              <a:t> select </a:t>
            </a:r>
            <a:r>
              <a:rPr lang="en-US" sz="1200" b="1" dirty="0" smtClean="0"/>
              <a:t>Curve Up</a:t>
            </a:r>
            <a:r>
              <a:rPr lang="en-US" sz="1200" b="0" dirty="0" smtClean="0"/>
              <a:t>, and click</a:t>
            </a:r>
            <a:r>
              <a:rPr lang="en-US" sz="1200" b="1" dirty="0" smtClean="0"/>
              <a:t> OK</a:t>
            </a:r>
            <a:r>
              <a:rPr lang="en-US" sz="120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In the </a:t>
            </a:r>
            <a:r>
              <a:rPr lang="en-US" sz="1200" b="1" dirty="0" smtClean="0"/>
              <a:t>Animation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Effect Options</a:t>
            </a:r>
            <a:r>
              <a:rPr lang="en-US" sz="1200" baseline="0" dirty="0" smtClean="0"/>
              <a:t>, and under </a:t>
            </a:r>
            <a:r>
              <a:rPr lang="en-US" sz="1200" b="1" baseline="0" dirty="0" smtClean="0"/>
              <a:t>Sequence</a:t>
            </a:r>
            <a:r>
              <a:rPr lang="en-US" sz="1200" baseline="0" dirty="0" smtClean="0"/>
              <a:t>, click </a:t>
            </a:r>
            <a:r>
              <a:rPr lang="en-US" sz="1200" b="1" baseline="0" dirty="0" smtClean="0"/>
              <a:t>One by One</a:t>
            </a:r>
            <a:r>
              <a:rPr lang="en-US" sz="1200" baseline="0" dirty="0" smtClean="0"/>
              <a:t>.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In the Timing group,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Start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After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Previous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Duration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01.00</a:t>
            </a:r>
            <a:r>
              <a:rPr lang="en-US" sz="120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Animation Pane, c</a:t>
            </a:r>
            <a:r>
              <a:rPr lang="en-US" sz="1200" dirty="0" smtClean="0"/>
              <a:t>lick the double arrow under the </a:t>
            </a:r>
            <a:r>
              <a:rPr lang="en-US" sz="1200" baseline="0" dirty="0" smtClean="0"/>
              <a:t>curve up entrance effect (first effect) </a:t>
            </a:r>
            <a:r>
              <a:rPr lang="en-US" sz="1200" dirty="0" smtClean="0"/>
              <a:t>to expand the list of effects.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dirty="0" smtClean="0"/>
              <a:t>Press and hold CTRL, and select the second, fourth, and sixth effects (curve up entrance effects).</a:t>
            </a:r>
            <a:r>
              <a:rPr lang="en-US" sz="1200" baseline="0" dirty="0" smtClean="0"/>
              <a:t> On the </a:t>
            </a:r>
            <a:r>
              <a:rPr lang="en-US" sz="1200" b="1" dirty="0" smtClean="0"/>
              <a:t>Animations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Animation</a:t>
            </a:r>
            <a:r>
              <a:rPr lang="en-US" sz="1200" dirty="0" smtClean="0"/>
              <a:t> group, click the </a:t>
            </a:r>
            <a:r>
              <a:rPr lang="en-US" sz="1200" b="1" dirty="0" smtClean="0"/>
              <a:t>More</a:t>
            </a:r>
            <a:r>
              <a:rPr lang="en-US" sz="1200" dirty="0" smtClean="0"/>
              <a:t> arrow at the Effects Gallery and click</a:t>
            </a:r>
            <a:r>
              <a:rPr lang="en-US" sz="1200" baseline="0" dirty="0" smtClean="0"/>
              <a:t> </a:t>
            </a:r>
            <a:r>
              <a:rPr lang="en-US" sz="1200" b="1" dirty="0" smtClean="0"/>
              <a:t>More</a:t>
            </a:r>
            <a:r>
              <a:rPr lang="en-US" sz="1200" dirty="0" smtClean="0"/>
              <a:t> </a:t>
            </a:r>
            <a:r>
              <a:rPr lang="en-US" sz="1200" b="1" dirty="0" smtClean="0"/>
              <a:t>Entrance Effects</a:t>
            </a:r>
            <a:r>
              <a:rPr lang="en-US" sz="1200" dirty="0" smtClean="0"/>
              <a:t>. In the </a:t>
            </a:r>
            <a:r>
              <a:rPr lang="en-US" sz="1200" b="1" dirty="0" smtClean="0"/>
              <a:t>Change</a:t>
            </a:r>
            <a:r>
              <a:rPr lang="en-US" sz="1200" dirty="0" smtClean="0"/>
              <a:t> </a:t>
            </a:r>
            <a:r>
              <a:rPr lang="en-US" sz="1200" b="1" dirty="0" smtClean="0"/>
              <a:t>Entrance</a:t>
            </a:r>
            <a:r>
              <a:rPr lang="en-US" sz="1200" dirty="0" smtClean="0"/>
              <a:t> </a:t>
            </a:r>
            <a:r>
              <a:rPr lang="en-US" sz="1200" b="1" dirty="0" smtClean="0"/>
              <a:t>Effect</a:t>
            </a:r>
            <a:r>
              <a:rPr lang="en-US" sz="1200" dirty="0" smtClean="0"/>
              <a:t> dialog box, under </a:t>
            </a:r>
            <a:r>
              <a:rPr lang="en-US" sz="1200" b="1" dirty="0" smtClean="0"/>
              <a:t>Basic</a:t>
            </a:r>
            <a:r>
              <a:rPr lang="en-US" sz="1200" b="0" dirty="0" smtClean="0"/>
              <a:t>, </a:t>
            </a:r>
            <a:r>
              <a:rPr lang="en-US" sz="1200" dirty="0" smtClean="0"/>
              <a:t>select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Peek In</a:t>
            </a:r>
            <a:r>
              <a:rPr lang="en-US" sz="1200" b="0" dirty="0" smtClean="0"/>
              <a:t>, and click</a:t>
            </a:r>
            <a:r>
              <a:rPr lang="en-US" sz="1200" b="1" dirty="0" smtClean="0"/>
              <a:t> OK</a:t>
            </a:r>
            <a:r>
              <a:rPr lang="en-US" sz="1200" b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Animation </a:t>
            </a:r>
            <a:r>
              <a:rPr lang="en-US" sz="1200" b="0" baseline="0" dirty="0" smtClean="0"/>
              <a:t>group, cli</a:t>
            </a:r>
            <a:r>
              <a:rPr lang="en-US" sz="1200" baseline="0" dirty="0" smtClean="0"/>
              <a:t>ck </a:t>
            </a:r>
            <a:r>
              <a:rPr lang="en-US" sz="1200" b="1" baseline="0" dirty="0" smtClean="0"/>
              <a:t>Effect Options</a:t>
            </a:r>
            <a:r>
              <a:rPr lang="en-US" sz="1200" baseline="0" dirty="0" smtClean="0"/>
              <a:t>, and under </a:t>
            </a:r>
            <a:r>
              <a:rPr lang="en-US" sz="1200" b="1" baseline="0" dirty="0" smtClean="0"/>
              <a:t>Direction</a:t>
            </a:r>
            <a:r>
              <a:rPr lang="en-US" sz="1200" baseline="0" dirty="0" smtClean="0"/>
              <a:t>, click </a:t>
            </a:r>
            <a:r>
              <a:rPr lang="en-US" sz="1200" b="1" baseline="0" dirty="0" smtClean="0"/>
              <a:t>From Top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Timing</a:t>
            </a:r>
            <a:r>
              <a:rPr lang="en-US" sz="1200" baseline="0" dirty="0" smtClean="0"/>
              <a:t> group,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Start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With Previous</a:t>
            </a:r>
            <a:r>
              <a:rPr lang="en-US" sz="1200" baseline="0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Duration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01.00</a:t>
            </a:r>
            <a:r>
              <a:rPr lang="en-US" sz="1200" baseline="0" dirty="0" smtClean="0"/>
              <a:t>. 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 smtClean="0"/>
          </a:p>
          <a:p>
            <a:pPr marL="228600" indent="-228600">
              <a:buFont typeface="+mj-lt"/>
              <a:buNone/>
            </a:pPr>
            <a:endParaRPr lang="en-US" sz="1200" dirty="0" smtClean="0"/>
          </a:p>
          <a:p>
            <a:r>
              <a:rPr lang="en-US" sz="1200" baseline="0" dirty="0" smtClean="0"/>
              <a:t>To reproduce the background effects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option from the left).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 gradient stop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on the slider, then customize the gradient stops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first stop on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33%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row, the first option from the left)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last stop on</a:t>
            </a:r>
            <a:r>
              <a:rPr lang="en-US" sz="1200" b="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1, Darker 15%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first option from the left).</a:t>
            </a:r>
            <a:endParaRPr lang="en-US" sz="1200" b="0" dirty="0" smtClean="0"/>
          </a:p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r>
              <a:rPr lang="en-US" sz="1400" b="1" dirty="0" smtClean="0"/>
              <a:t>Animated SmartArt</a:t>
            </a:r>
            <a:r>
              <a:rPr lang="en-US" sz="1400" b="1" baseline="0" dirty="0" smtClean="0"/>
              <a:t> vertical list</a:t>
            </a:r>
            <a:endParaRPr lang="en-US" sz="1400" b="1" dirty="0" smtClean="0"/>
          </a:p>
          <a:p>
            <a:r>
              <a:rPr lang="en-US" sz="1400" dirty="0" smtClean="0"/>
              <a:t>(Intermediate)</a:t>
            </a:r>
          </a:p>
          <a:p>
            <a:endParaRPr lang="en-US" sz="100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</a:t>
            </a:r>
            <a:r>
              <a:rPr lang="en-US" sz="1200" dirty="0" err="1" smtClean="0"/>
              <a:t>SmartArt</a:t>
            </a:r>
            <a:r>
              <a:rPr lang="en-US" sz="1200" baseline="0" dirty="0" smtClean="0"/>
              <a:t>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On the </a:t>
            </a:r>
            <a:r>
              <a:rPr lang="en-US" sz="1200" b="1" dirty="0" smtClean="0"/>
              <a:t>Home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Slides</a:t>
            </a:r>
            <a:r>
              <a:rPr lang="en-US" sz="1200" dirty="0" smtClean="0"/>
              <a:t> group, click </a:t>
            </a:r>
            <a:r>
              <a:rPr lang="en-US" sz="1200" b="1" dirty="0" smtClean="0"/>
              <a:t>Layout</a:t>
            </a:r>
            <a:r>
              <a:rPr lang="en-US" sz="1200" dirty="0" smtClean="0"/>
              <a:t>, and then click </a:t>
            </a:r>
            <a:r>
              <a:rPr lang="en-US" sz="1200" b="1" dirty="0" smtClean="0"/>
              <a:t>Blank</a:t>
            </a:r>
            <a:r>
              <a:rPr lang="en-US" sz="120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 smtClean="0"/>
              <a:t>On the </a:t>
            </a:r>
            <a:r>
              <a:rPr lang="en-US" sz="1200" b="1" dirty="0" smtClean="0"/>
              <a:t>Insert tab</a:t>
            </a:r>
            <a:r>
              <a:rPr lang="en-US" sz="1200" b="0" dirty="0" smtClean="0"/>
              <a:t>, in the </a:t>
            </a:r>
            <a:r>
              <a:rPr lang="en-US" sz="1200" b="1" dirty="0" smtClean="0"/>
              <a:t>Illustrations</a:t>
            </a:r>
            <a:r>
              <a:rPr lang="en-US" sz="1200" dirty="0" smtClean="0"/>
              <a:t> group, click </a:t>
            </a:r>
            <a:r>
              <a:rPr lang="en-US" sz="1200" b="1" dirty="0" err="1" smtClean="0"/>
              <a:t>SmartArt</a:t>
            </a:r>
            <a:r>
              <a:rPr lang="en-US" sz="1200" b="0" dirty="0" smtClean="0"/>
              <a:t>.</a:t>
            </a:r>
            <a:r>
              <a:rPr lang="en-US" sz="1200" b="0" baseline="0" dirty="0" smtClean="0"/>
              <a:t> In the </a:t>
            </a:r>
            <a:r>
              <a:rPr lang="en-US" sz="1200" b="1" baseline="0" dirty="0" smtClean="0"/>
              <a:t>Choose a </a:t>
            </a:r>
            <a:r>
              <a:rPr lang="en-US" sz="1200" b="1" baseline="0" dirty="0" err="1" smtClean="0"/>
              <a:t>SmartArt</a:t>
            </a:r>
            <a:r>
              <a:rPr lang="en-US" sz="1200" b="1" baseline="0" dirty="0" smtClean="0"/>
              <a:t> Graphic</a:t>
            </a:r>
            <a:r>
              <a:rPr lang="en-US" sz="1200" b="0" baseline="0" dirty="0" smtClean="0"/>
              <a:t> dialog box, in the left pane, click </a:t>
            </a:r>
            <a:r>
              <a:rPr lang="en-US" sz="1200" b="1" baseline="0" dirty="0" smtClean="0"/>
              <a:t>List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List </a:t>
            </a:r>
            <a:r>
              <a:rPr lang="en-US" sz="1200" b="0" baseline="0" dirty="0" smtClean="0"/>
              <a:t>pane, click </a:t>
            </a:r>
            <a:r>
              <a:rPr lang="en-US" sz="1200" b="1" baseline="0" dirty="0" smtClean="0"/>
              <a:t>Vertical Block List </a:t>
            </a:r>
            <a:r>
              <a:rPr lang="en-US" sz="1200" baseline="0" dirty="0" smtClean="0"/>
              <a:t>(sixth row, first option from the left), and then click </a:t>
            </a:r>
            <a:r>
              <a:rPr lang="en-US" sz="1200" b="1" baseline="0" dirty="0" smtClean="0"/>
              <a:t>OK</a:t>
            </a:r>
            <a:r>
              <a:rPr lang="en-US" sz="1200" baseline="0" dirty="0" smtClean="0"/>
              <a:t> to insert the graphic into the slide.</a:t>
            </a:r>
            <a:r>
              <a:rPr lang="en-US" sz="1200" b="0" baseline="0" dirty="0" smtClean="0"/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</a:t>
            </a:r>
            <a:r>
              <a:rPr lang="en-US" sz="1200" baseline="0" dirty="0" smtClean="0"/>
              <a:t> the graphic, and then click one of the arrows on the left border. In the </a:t>
            </a:r>
            <a:r>
              <a:rPr lang="en-US" sz="1200" b="1" baseline="0" dirty="0" smtClean="0"/>
              <a:t>Type your text here </a:t>
            </a:r>
            <a:r>
              <a:rPr lang="en-US" sz="1200" baseline="0" dirty="0" smtClean="0"/>
              <a:t>dialog box, enter text for each of the rectangles.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Press</a:t>
            </a:r>
            <a:r>
              <a:rPr lang="en-US" sz="1200" baseline="0" dirty="0" smtClean="0"/>
              <a:t> and hold CTRL, and select each of the second-level rectangles on the slide. Drag the left sizing handle of one of the second-level rectangles to the left 0.5” to increase the width of the second-level rectangles.</a:t>
            </a:r>
            <a:br>
              <a:rPr lang="en-US" sz="1200" baseline="0" dirty="0" smtClean="0"/>
            </a:br>
            <a:r>
              <a:rPr lang="en-US" sz="1200" b="1" baseline="0" dirty="0" smtClean="0"/>
              <a:t>Note:</a:t>
            </a:r>
            <a:r>
              <a:rPr lang="en-US" sz="1200" b="0" baseline="0" dirty="0" smtClean="0"/>
              <a:t> The first-level rectangles (rounded rectangles) will decrease in width at the same time.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 the </a:t>
            </a:r>
            <a:r>
              <a:rPr lang="en-US" sz="1200" b="1" dirty="0" err="1" smtClean="0"/>
              <a:t>SmartArt</a:t>
            </a:r>
            <a:r>
              <a:rPr lang="en-US" sz="1200" dirty="0" smtClean="0"/>
              <a:t> graphic. Under </a:t>
            </a:r>
            <a:r>
              <a:rPr lang="en-US" sz="1200" b="1" dirty="0" smtClean="0"/>
              <a:t>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Tools</a:t>
            </a:r>
            <a:r>
              <a:rPr lang="en-US" sz="1200" baseline="0" dirty="0" smtClean="0"/>
              <a:t>, on the </a:t>
            </a:r>
            <a:r>
              <a:rPr lang="en-US" sz="1200" b="1" baseline="0" dirty="0" smtClean="0"/>
              <a:t>Design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 group, click the </a:t>
            </a:r>
            <a:r>
              <a:rPr lang="en-US" sz="1200" b="1" baseline="0" dirty="0" smtClean="0"/>
              <a:t>More</a:t>
            </a:r>
            <a:r>
              <a:rPr lang="en-US" sz="1200" baseline="0" dirty="0" smtClean="0"/>
              <a:t> arrow at the  </a:t>
            </a:r>
            <a:r>
              <a:rPr lang="en-US" sz="1200" b="1" baseline="0" dirty="0" smtClean="0"/>
              <a:t>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="0" baseline="0" dirty="0" smtClean="0"/>
              <a:t> gallery,</a:t>
            </a:r>
            <a:r>
              <a:rPr lang="en-US" sz="1200" baseline="0" dirty="0" smtClean="0"/>
              <a:t> and under </a:t>
            </a:r>
            <a:r>
              <a:rPr lang="en-US" sz="1200" b="1" baseline="0" dirty="0" smtClean="0"/>
              <a:t>Best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Match for Document </a:t>
            </a:r>
            <a:r>
              <a:rPr lang="en-US" sz="1200" baseline="0" dirty="0" smtClean="0"/>
              <a:t>select </a:t>
            </a:r>
            <a:r>
              <a:rPr lang="en-US" sz="1200" b="1" baseline="0" dirty="0" smtClean="0"/>
              <a:t>Intense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Effect</a:t>
            </a:r>
            <a:r>
              <a:rPr lang="en-US" sz="1200" baseline="0" dirty="0" smtClean="0"/>
              <a:t> (fifth option from the left).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Press and hold</a:t>
            </a:r>
            <a:r>
              <a:rPr lang="en-US" sz="1200" baseline="0" dirty="0" smtClean="0"/>
              <a:t> CTRL, and then select each of the first-level rectangles (rounded rectangles) in the </a:t>
            </a:r>
            <a:r>
              <a:rPr lang="en-US" sz="1200" baseline="0" dirty="0" err="1" smtClean="0"/>
              <a:t>SmartArt</a:t>
            </a:r>
            <a:r>
              <a:rPr lang="en-US" sz="1200" baseline="0" dirty="0" smtClean="0"/>
              <a:t> graphic.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Under </a:t>
            </a:r>
            <a:r>
              <a:rPr lang="en-US" sz="1200" b="1" dirty="0" err="1" smtClean="0"/>
              <a:t>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Tools</a:t>
            </a:r>
            <a:r>
              <a:rPr lang="en-US" sz="120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WordArt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 group, click the arrow to the right of </a:t>
            </a:r>
            <a:r>
              <a:rPr lang="en-US" sz="1200" b="1" baseline="0" dirty="0" smtClean="0"/>
              <a:t>Text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, and under </a:t>
            </a:r>
            <a:r>
              <a:rPr lang="en-US" sz="1200" b="1" baseline="0" dirty="0" smtClean="0"/>
              <a:t>Theme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Colors</a:t>
            </a:r>
            <a:r>
              <a:rPr lang="en-US" sz="1200" baseline="0" dirty="0" smtClean="0"/>
              <a:t> select </a:t>
            </a:r>
            <a:r>
              <a:rPr lang="en-US" sz="1200" b="1" baseline="0" dirty="0" smtClean="0"/>
              <a:t>White, Background 1, Darker 25%. </a:t>
            </a:r>
            <a:r>
              <a:rPr lang="en-US" sz="1200" baseline="0" dirty="0" smtClean="0"/>
              <a:t>(fourth row, first option from the left). 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Under </a:t>
            </a:r>
            <a:r>
              <a:rPr lang="en-US" sz="1200" b="1" dirty="0" smtClean="0"/>
              <a:t>SmartArt</a:t>
            </a:r>
            <a:r>
              <a:rPr lang="en-US" sz="1200" dirty="0" smtClean="0"/>
              <a:t> </a:t>
            </a:r>
            <a:r>
              <a:rPr lang="en-US" sz="1200" b="1" dirty="0" smtClean="0"/>
              <a:t>Tools</a:t>
            </a:r>
            <a:r>
              <a:rPr lang="en-US" sz="1200" dirty="0" smtClean="0"/>
              <a:t>, on</a:t>
            </a:r>
            <a:r>
              <a:rPr lang="en-US" sz="1200" baseline="0" dirty="0" smtClean="0"/>
              <a:t>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 group, click the arrow to the right of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and under </a:t>
            </a:r>
            <a:r>
              <a:rPr lang="en-US" sz="1200" b="1" baseline="0" dirty="0" smtClean="0"/>
              <a:t>Theme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Colors</a:t>
            </a:r>
            <a:r>
              <a:rPr lang="en-US" sz="1200" baseline="0" dirty="0" smtClean="0"/>
              <a:t> select </a:t>
            </a:r>
            <a:r>
              <a:rPr lang="en-US" sz="1200" b="1" baseline="0" dirty="0" smtClean="0"/>
              <a:t>White, Background 1 </a:t>
            </a:r>
            <a:r>
              <a:rPr lang="en-US" sz="1200" baseline="0" dirty="0" smtClean="0"/>
              <a:t>(first row, first option from the left). 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 the top, second-level rectangle in</a:t>
            </a:r>
            <a:r>
              <a:rPr lang="en-US" sz="1200" baseline="0" dirty="0" smtClean="0"/>
              <a:t> the </a:t>
            </a:r>
            <a:r>
              <a:rPr lang="en-US" sz="1200" baseline="0" dirty="0" err="1" smtClean="0"/>
              <a:t>SmartArt</a:t>
            </a:r>
            <a:r>
              <a:rPr lang="en-US" sz="1200" baseline="0" dirty="0" smtClean="0"/>
              <a:t> graphic.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Under </a:t>
            </a:r>
            <a:r>
              <a:rPr lang="en-US" sz="1200" b="1" dirty="0" err="1" smtClean="0"/>
              <a:t>SmartArt</a:t>
            </a:r>
            <a:r>
              <a:rPr lang="en-US" sz="1200" dirty="0" smtClean="0"/>
              <a:t> </a:t>
            </a:r>
            <a:r>
              <a:rPr lang="en-US" sz="1200" b="1" dirty="0" smtClean="0"/>
              <a:t>Tools</a:t>
            </a:r>
            <a:r>
              <a:rPr lang="en-US" sz="1200" dirty="0" smtClean="0"/>
              <a:t>, on</a:t>
            </a:r>
            <a:r>
              <a:rPr lang="en-US" sz="1200" baseline="0" dirty="0" smtClean="0"/>
              <a:t>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 group, click the arrow to the right of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and under </a:t>
            </a:r>
            <a:r>
              <a:rPr lang="en-US" sz="1200" b="1" baseline="0" dirty="0" smtClean="0"/>
              <a:t>Theme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Colors </a:t>
            </a:r>
            <a:r>
              <a:rPr lang="en-US" sz="1200" b="0" baseline="0" dirty="0" smtClean="0"/>
              <a:t>select </a:t>
            </a:r>
            <a:r>
              <a:rPr lang="en-US" sz="1200" b="1" dirty="0" smtClean="0"/>
              <a:t>Olive Green, Accent 3.  </a:t>
            </a:r>
            <a:r>
              <a:rPr lang="en-US" sz="1200" dirty="0" smtClean="0"/>
              <a:t>(first row, seventh option from the left).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 the center, second-level</a:t>
            </a:r>
            <a:r>
              <a:rPr lang="en-US" sz="1200" baseline="0" dirty="0" smtClean="0"/>
              <a:t> rectangle in the </a:t>
            </a:r>
            <a:r>
              <a:rPr lang="en-US" sz="1200" baseline="0" dirty="0" err="1" smtClean="0"/>
              <a:t>SmartArt</a:t>
            </a:r>
            <a:r>
              <a:rPr lang="en-US" sz="1200" baseline="0" dirty="0" smtClean="0"/>
              <a:t> graphic.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Under </a:t>
            </a:r>
            <a:r>
              <a:rPr lang="en-US" sz="1200" b="1" dirty="0" err="1" smtClean="0"/>
              <a:t>SmartArt</a:t>
            </a:r>
            <a:r>
              <a:rPr lang="en-US" sz="1200" dirty="0" smtClean="0"/>
              <a:t> </a:t>
            </a:r>
            <a:r>
              <a:rPr lang="en-US" sz="1200" b="1" dirty="0" smtClean="0"/>
              <a:t>Tools</a:t>
            </a:r>
            <a:r>
              <a:rPr lang="en-US" sz="1200" dirty="0" smtClean="0"/>
              <a:t>, on</a:t>
            </a:r>
            <a:r>
              <a:rPr lang="en-US" sz="1200" baseline="0" dirty="0" smtClean="0"/>
              <a:t>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 group, click the arrow to the right of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and under </a:t>
            </a:r>
            <a:r>
              <a:rPr lang="en-US" sz="1200" b="1" baseline="0" dirty="0" smtClean="0"/>
              <a:t>Theme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Colors </a:t>
            </a:r>
            <a:r>
              <a:rPr lang="en-US" sz="1200" b="0" baseline="0" dirty="0" smtClean="0"/>
              <a:t>select </a:t>
            </a:r>
            <a:r>
              <a:rPr lang="en-US" sz="1200" dirty="0" smtClean="0"/>
              <a:t> </a:t>
            </a:r>
            <a:r>
              <a:rPr lang="en-US" sz="1200" b="1" dirty="0" smtClean="0"/>
              <a:t>Olive Green, Accent 3, Lighter 40% </a:t>
            </a:r>
            <a:r>
              <a:rPr lang="en-US" sz="1200" dirty="0" smtClean="0"/>
              <a:t>(fourth row, seventh option from the left).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 bottom,</a:t>
            </a:r>
            <a:r>
              <a:rPr lang="en-US" sz="1200" baseline="0" dirty="0" smtClean="0"/>
              <a:t> </a:t>
            </a:r>
            <a:r>
              <a:rPr lang="en-US" sz="1200" dirty="0" smtClean="0"/>
              <a:t>second-level</a:t>
            </a:r>
            <a:r>
              <a:rPr lang="en-US" sz="1200" baseline="0" dirty="0" smtClean="0"/>
              <a:t> rectangle in the </a:t>
            </a:r>
            <a:r>
              <a:rPr lang="en-US" sz="1200" baseline="0" dirty="0" err="1" smtClean="0"/>
              <a:t>SmartArt</a:t>
            </a:r>
            <a:r>
              <a:rPr lang="en-US" sz="1200" baseline="0" dirty="0" smtClean="0"/>
              <a:t> graphic.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Under </a:t>
            </a:r>
            <a:r>
              <a:rPr lang="en-US" sz="1200" b="1" dirty="0" err="1" smtClean="0"/>
              <a:t>SmartArt</a:t>
            </a:r>
            <a:r>
              <a:rPr lang="en-US" sz="1200" dirty="0" smtClean="0"/>
              <a:t> </a:t>
            </a:r>
            <a:r>
              <a:rPr lang="en-US" sz="1200" b="1" dirty="0" smtClean="0"/>
              <a:t>Tools</a:t>
            </a:r>
            <a:r>
              <a:rPr lang="en-US" sz="1200" dirty="0" smtClean="0"/>
              <a:t>, on</a:t>
            </a:r>
            <a:r>
              <a:rPr lang="en-US" sz="1200" baseline="0" dirty="0" smtClean="0"/>
              <a:t>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 group, click the arrow to the right of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and under </a:t>
            </a:r>
            <a:r>
              <a:rPr lang="en-US" sz="1200" b="1" baseline="0" dirty="0" smtClean="0"/>
              <a:t>Theme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Colors </a:t>
            </a:r>
            <a:r>
              <a:rPr lang="en-US" sz="1200" b="0" baseline="0" dirty="0" smtClean="0"/>
              <a:t>select </a:t>
            </a:r>
            <a:r>
              <a:rPr lang="en-US" sz="1200" b="1" dirty="0" smtClean="0"/>
              <a:t>Olive Green, Accent 3, Lighter 60% </a:t>
            </a:r>
            <a:r>
              <a:rPr lang="en-US" sz="1200" dirty="0" smtClean="0"/>
              <a:t>(third row, seventh option from the left).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Press and hold CTRL, and select each of the second-level rectangles.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On the </a:t>
            </a:r>
            <a:r>
              <a:rPr lang="en-US" sz="1200" b="1" dirty="0" smtClean="0"/>
              <a:t>Home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Font</a:t>
            </a:r>
            <a:r>
              <a:rPr lang="en-US" sz="1200" dirty="0" smtClean="0"/>
              <a:t> group, in the </a:t>
            </a:r>
            <a:r>
              <a:rPr lang="en-US" sz="1200" b="1" dirty="0" smtClean="0"/>
              <a:t>Font</a:t>
            </a:r>
            <a:r>
              <a:rPr lang="en-US" sz="1200" dirty="0" smtClean="0"/>
              <a:t> </a:t>
            </a:r>
            <a:r>
              <a:rPr lang="en-US" sz="1200" b="1" dirty="0" smtClean="0"/>
              <a:t>Color</a:t>
            </a:r>
            <a:r>
              <a:rPr lang="en-US" sz="1200" dirty="0" smtClean="0"/>
              <a:t> list select </a:t>
            </a:r>
            <a:r>
              <a:rPr lang="en-US" sz="1200" b="1" dirty="0" smtClean="0"/>
              <a:t>White, Background</a:t>
            </a:r>
            <a:r>
              <a:rPr lang="en-US" sz="1200" b="1" baseline="0" dirty="0" smtClean="0"/>
              <a:t> 1 </a:t>
            </a:r>
            <a:r>
              <a:rPr lang="en-US" sz="1200" baseline="0" dirty="0" smtClean="0"/>
              <a:t>(first row, first option from the left).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Under </a:t>
            </a:r>
            <a:r>
              <a:rPr lang="en-US" sz="1200" b="1" dirty="0" smtClean="0"/>
              <a:t>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Tools</a:t>
            </a:r>
            <a:r>
              <a:rPr lang="en-US" sz="120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WordArt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 group, click the arrow to the right of </a:t>
            </a:r>
            <a:r>
              <a:rPr lang="en-US" sz="1200" b="1" baseline="0" dirty="0" smtClean="0"/>
              <a:t>Text Effects</a:t>
            </a:r>
            <a:r>
              <a:rPr lang="en-US" sz="1200" b="0" baseline="0" dirty="0" smtClean="0"/>
              <a:t>, then point to </a:t>
            </a:r>
            <a:r>
              <a:rPr lang="en-US" sz="1200" b="1" baseline="0" dirty="0" smtClean="0"/>
              <a:t>Shadow</a:t>
            </a:r>
            <a:r>
              <a:rPr lang="en-US" sz="1200" b="0" baseline="0" dirty="0" smtClean="0"/>
              <a:t>, and under </a:t>
            </a:r>
            <a:r>
              <a:rPr lang="en-US" sz="1200" b="1" baseline="0" dirty="0" smtClean="0"/>
              <a:t>Outer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Offset Diagonal Bottom Right</a:t>
            </a:r>
            <a:r>
              <a:rPr lang="en-US" sz="1200" b="0" baseline="0" dirty="0" smtClean="0"/>
              <a:t>.</a:t>
            </a:r>
            <a:endParaRPr lang="en-US" sz="1200" baseline="0" dirty="0" smtClean="0"/>
          </a:p>
          <a:p>
            <a:pPr marL="228600" indent="-228600">
              <a:buFont typeface="+mj-lt"/>
              <a:buNone/>
            </a:pPr>
            <a:endParaRPr lang="en-US" sz="1200" baseline="0" dirty="0" smtClean="0"/>
          </a:p>
          <a:p>
            <a:pPr marL="228600" indent="-228600">
              <a:buFont typeface="+mj-lt"/>
              <a:buNone/>
            </a:pPr>
            <a:endParaRPr lang="en-US" sz="1200" baseline="0" dirty="0" smtClean="0"/>
          </a:p>
          <a:p>
            <a:pPr marL="228600" indent="-228600">
              <a:buFont typeface="+mj-lt"/>
              <a:buNone/>
            </a:pPr>
            <a:r>
              <a:rPr lang="en-US" sz="1200" dirty="0" smtClean="0"/>
              <a:t>To reproduce the animation effects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On the </a:t>
            </a:r>
            <a:r>
              <a:rPr lang="en-US" sz="1200" b="1" dirty="0" smtClean="0"/>
              <a:t>Animation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Animation Pane</a:t>
            </a:r>
            <a:r>
              <a:rPr lang="en-US" sz="1200" baseline="0" dirty="0" smtClean="0"/>
              <a:t>. 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Select the SmartArt graphic,</a:t>
            </a:r>
            <a:r>
              <a:rPr lang="en-US" sz="1200" baseline="0" dirty="0" smtClean="0"/>
              <a:t> and then on the </a:t>
            </a:r>
            <a:r>
              <a:rPr lang="en-US" sz="1200" b="1" dirty="0" smtClean="0"/>
              <a:t>Animations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Animation</a:t>
            </a:r>
            <a:r>
              <a:rPr lang="en-US" sz="1200" dirty="0" smtClean="0"/>
              <a:t> group, click the </a:t>
            </a:r>
            <a:r>
              <a:rPr lang="en-US" sz="1200" b="1" dirty="0" smtClean="0"/>
              <a:t>More</a:t>
            </a:r>
            <a:r>
              <a:rPr lang="en-US" sz="1200" dirty="0" smtClean="0"/>
              <a:t> arrow at the Effects Gallery and click</a:t>
            </a:r>
            <a:r>
              <a:rPr lang="en-US" sz="1200" baseline="0" dirty="0" smtClean="0"/>
              <a:t> </a:t>
            </a:r>
            <a:r>
              <a:rPr lang="en-US" sz="1200" b="1" dirty="0" smtClean="0"/>
              <a:t>More</a:t>
            </a:r>
            <a:r>
              <a:rPr lang="en-US" sz="1200" dirty="0" smtClean="0"/>
              <a:t> </a:t>
            </a:r>
            <a:r>
              <a:rPr lang="en-US" sz="1200" b="1" dirty="0" smtClean="0"/>
              <a:t>Effects</a:t>
            </a:r>
            <a:r>
              <a:rPr lang="en-US" sz="1200" dirty="0" smtClean="0"/>
              <a:t>. In the </a:t>
            </a:r>
            <a:r>
              <a:rPr lang="en-US" sz="1200" b="1" dirty="0" smtClean="0"/>
              <a:t>Change</a:t>
            </a:r>
            <a:r>
              <a:rPr lang="en-US" sz="1200" dirty="0" smtClean="0"/>
              <a:t> </a:t>
            </a:r>
            <a:r>
              <a:rPr lang="en-US" sz="1200" b="1" dirty="0" smtClean="0"/>
              <a:t>Entrance</a:t>
            </a:r>
            <a:r>
              <a:rPr lang="en-US" sz="1200" dirty="0" smtClean="0"/>
              <a:t> </a:t>
            </a:r>
            <a:r>
              <a:rPr lang="en-US" sz="1200" b="1" dirty="0" smtClean="0"/>
              <a:t>Effect</a:t>
            </a:r>
            <a:r>
              <a:rPr lang="en-US" sz="1200" dirty="0" smtClean="0"/>
              <a:t> dialog box, under </a:t>
            </a:r>
            <a:r>
              <a:rPr lang="en-US" sz="1200" b="1" dirty="0" smtClean="0"/>
              <a:t>Exciting</a:t>
            </a:r>
            <a:r>
              <a:rPr lang="en-US" sz="1200" dirty="0" smtClean="0"/>
              <a:t> select </a:t>
            </a:r>
            <a:r>
              <a:rPr lang="en-US" sz="1200" b="1" dirty="0" smtClean="0"/>
              <a:t>Curve Up</a:t>
            </a:r>
            <a:r>
              <a:rPr lang="en-US" sz="1200" b="0" dirty="0" smtClean="0"/>
              <a:t>, and click</a:t>
            </a:r>
            <a:r>
              <a:rPr lang="en-US" sz="1200" b="1" dirty="0" smtClean="0"/>
              <a:t> OK</a:t>
            </a:r>
            <a:r>
              <a:rPr lang="en-US" sz="120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In the </a:t>
            </a:r>
            <a:r>
              <a:rPr lang="en-US" sz="1200" b="1" dirty="0" smtClean="0"/>
              <a:t>Animation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Effect Options</a:t>
            </a:r>
            <a:r>
              <a:rPr lang="en-US" sz="1200" baseline="0" dirty="0" smtClean="0"/>
              <a:t>, and under </a:t>
            </a:r>
            <a:r>
              <a:rPr lang="en-US" sz="1200" b="1" baseline="0" dirty="0" smtClean="0"/>
              <a:t>Sequence</a:t>
            </a:r>
            <a:r>
              <a:rPr lang="en-US" sz="1200" baseline="0" dirty="0" smtClean="0"/>
              <a:t>, click </a:t>
            </a:r>
            <a:r>
              <a:rPr lang="en-US" sz="1200" b="1" baseline="0" dirty="0" smtClean="0"/>
              <a:t>One by One</a:t>
            </a:r>
            <a:r>
              <a:rPr lang="en-US" sz="1200" baseline="0" dirty="0" smtClean="0"/>
              <a:t>.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In the Timing group,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Start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After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Previous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Duration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01.00</a:t>
            </a:r>
            <a:r>
              <a:rPr lang="en-US" sz="120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Animation Pane, c</a:t>
            </a:r>
            <a:r>
              <a:rPr lang="en-US" sz="1200" dirty="0" smtClean="0"/>
              <a:t>lick the double arrow under the </a:t>
            </a:r>
            <a:r>
              <a:rPr lang="en-US" sz="1200" baseline="0" dirty="0" smtClean="0"/>
              <a:t>curve up entrance effect (first effect) </a:t>
            </a:r>
            <a:r>
              <a:rPr lang="en-US" sz="1200" dirty="0" smtClean="0"/>
              <a:t>to expand the list of effects.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dirty="0" smtClean="0"/>
              <a:t>Press and hold CTRL, and select the second, fourth, and sixth effects (curve up entrance effects).</a:t>
            </a:r>
            <a:r>
              <a:rPr lang="en-US" sz="1200" baseline="0" dirty="0" smtClean="0"/>
              <a:t> On the </a:t>
            </a:r>
            <a:r>
              <a:rPr lang="en-US" sz="1200" b="1" dirty="0" smtClean="0"/>
              <a:t>Animations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Animation</a:t>
            </a:r>
            <a:r>
              <a:rPr lang="en-US" sz="1200" dirty="0" smtClean="0"/>
              <a:t> group, click the </a:t>
            </a:r>
            <a:r>
              <a:rPr lang="en-US" sz="1200" b="1" dirty="0" smtClean="0"/>
              <a:t>More</a:t>
            </a:r>
            <a:r>
              <a:rPr lang="en-US" sz="1200" dirty="0" smtClean="0"/>
              <a:t> arrow at the Effects Gallery and click</a:t>
            </a:r>
            <a:r>
              <a:rPr lang="en-US" sz="1200" baseline="0" dirty="0" smtClean="0"/>
              <a:t> </a:t>
            </a:r>
            <a:r>
              <a:rPr lang="en-US" sz="1200" b="1" dirty="0" smtClean="0"/>
              <a:t>More</a:t>
            </a:r>
            <a:r>
              <a:rPr lang="en-US" sz="1200" dirty="0" smtClean="0"/>
              <a:t> </a:t>
            </a:r>
            <a:r>
              <a:rPr lang="en-US" sz="1200" b="1" dirty="0" smtClean="0"/>
              <a:t>Entrance Effects</a:t>
            </a:r>
            <a:r>
              <a:rPr lang="en-US" sz="1200" dirty="0" smtClean="0"/>
              <a:t>. In the </a:t>
            </a:r>
            <a:r>
              <a:rPr lang="en-US" sz="1200" b="1" dirty="0" smtClean="0"/>
              <a:t>Change</a:t>
            </a:r>
            <a:r>
              <a:rPr lang="en-US" sz="1200" dirty="0" smtClean="0"/>
              <a:t> </a:t>
            </a:r>
            <a:r>
              <a:rPr lang="en-US" sz="1200" b="1" dirty="0" smtClean="0"/>
              <a:t>Entrance</a:t>
            </a:r>
            <a:r>
              <a:rPr lang="en-US" sz="1200" dirty="0" smtClean="0"/>
              <a:t> </a:t>
            </a:r>
            <a:r>
              <a:rPr lang="en-US" sz="1200" b="1" dirty="0" smtClean="0"/>
              <a:t>Effect</a:t>
            </a:r>
            <a:r>
              <a:rPr lang="en-US" sz="1200" dirty="0" smtClean="0"/>
              <a:t> dialog box, under </a:t>
            </a:r>
            <a:r>
              <a:rPr lang="en-US" sz="1200" b="1" dirty="0" smtClean="0"/>
              <a:t>Basic</a:t>
            </a:r>
            <a:r>
              <a:rPr lang="en-US" sz="1200" b="0" dirty="0" smtClean="0"/>
              <a:t>, </a:t>
            </a:r>
            <a:r>
              <a:rPr lang="en-US" sz="1200" dirty="0" smtClean="0"/>
              <a:t>select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Peek In</a:t>
            </a:r>
            <a:r>
              <a:rPr lang="en-US" sz="1200" b="0" dirty="0" smtClean="0"/>
              <a:t>, and click</a:t>
            </a:r>
            <a:r>
              <a:rPr lang="en-US" sz="1200" b="1" dirty="0" smtClean="0"/>
              <a:t> OK</a:t>
            </a:r>
            <a:r>
              <a:rPr lang="en-US" sz="1200" b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Animation </a:t>
            </a:r>
            <a:r>
              <a:rPr lang="en-US" sz="1200" b="0" baseline="0" dirty="0" smtClean="0"/>
              <a:t>group, cli</a:t>
            </a:r>
            <a:r>
              <a:rPr lang="en-US" sz="1200" baseline="0" dirty="0" smtClean="0"/>
              <a:t>ck </a:t>
            </a:r>
            <a:r>
              <a:rPr lang="en-US" sz="1200" b="1" baseline="0" dirty="0" smtClean="0"/>
              <a:t>Effect Options</a:t>
            </a:r>
            <a:r>
              <a:rPr lang="en-US" sz="1200" baseline="0" dirty="0" smtClean="0"/>
              <a:t>, and under </a:t>
            </a:r>
            <a:r>
              <a:rPr lang="en-US" sz="1200" b="1" baseline="0" dirty="0" smtClean="0"/>
              <a:t>Direction</a:t>
            </a:r>
            <a:r>
              <a:rPr lang="en-US" sz="1200" baseline="0" dirty="0" smtClean="0"/>
              <a:t>, click </a:t>
            </a:r>
            <a:r>
              <a:rPr lang="en-US" sz="1200" b="1" baseline="0" dirty="0" smtClean="0"/>
              <a:t>From Top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Timing</a:t>
            </a:r>
            <a:r>
              <a:rPr lang="en-US" sz="1200" baseline="0" dirty="0" smtClean="0"/>
              <a:t> group,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Start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With Previous</a:t>
            </a:r>
            <a:r>
              <a:rPr lang="en-US" sz="1200" baseline="0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Duration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01.00</a:t>
            </a:r>
            <a:r>
              <a:rPr lang="en-US" sz="1200" baseline="0" dirty="0" smtClean="0"/>
              <a:t>. 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 smtClean="0"/>
          </a:p>
          <a:p>
            <a:pPr marL="228600" indent="-228600">
              <a:buFont typeface="+mj-lt"/>
              <a:buNone/>
            </a:pPr>
            <a:endParaRPr lang="en-US" sz="1200" dirty="0" smtClean="0"/>
          </a:p>
          <a:p>
            <a:r>
              <a:rPr lang="en-US" sz="1200" baseline="0" dirty="0" smtClean="0"/>
              <a:t>To reproduce the background effects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option from the left).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 gradient stop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on the slider, then customize the gradient stops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first stop on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33%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row, the first option from the left)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last stop on</a:t>
            </a:r>
            <a:r>
              <a:rPr lang="en-US" sz="1200" b="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1, Darker 15%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first option from the left).</a:t>
            </a:r>
            <a:endParaRPr lang="en-US" sz="1200" b="0" dirty="0" smtClean="0"/>
          </a:p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r>
              <a:rPr lang="en-US" sz="1400" b="1" dirty="0" smtClean="0"/>
              <a:t>Animated SmartArt</a:t>
            </a:r>
            <a:r>
              <a:rPr lang="en-US" sz="1400" b="1" baseline="0" dirty="0" smtClean="0"/>
              <a:t> vertical list</a:t>
            </a:r>
            <a:endParaRPr lang="en-US" sz="1400" b="1" dirty="0" smtClean="0"/>
          </a:p>
          <a:p>
            <a:r>
              <a:rPr lang="en-US" sz="1400" dirty="0" smtClean="0"/>
              <a:t>(Intermediate)</a:t>
            </a:r>
          </a:p>
          <a:p>
            <a:endParaRPr lang="en-US" sz="100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</a:t>
            </a:r>
            <a:r>
              <a:rPr lang="en-US" sz="1200" dirty="0" err="1" smtClean="0"/>
              <a:t>SmartArt</a:t>
            </a:r>
            <a:r>
              <a:rPr lang="en-US" sz="1200" baseline="0" dirty="0" smtClean="0"/>
              <a:t>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On the </a:t>
            </a:r>
            <a:r>
              <a:rPr lang="en-US" sz="1200" b="1" dirty="0" smtClean="0"/>
              <a:t>Home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Slides</a:t>
            </a:r>
            <a:r>
              <a:rPr lang="en-US" sz="1200" dirty="0" smtClean="0"/>
              <a:t> group, click </a:t>
            </a:r>
            <a:r>
              <a:rPr lang="en-US" sz="1200" b="1" dirty="0" smtClean="0"/>
              <a:t>Layout</a:t>
            </a:r>
            <a:r>
              <a:rPr lang="en-US" sz="1200" dirty="0" smtClean="0"/>
              <a:t>, and then click </a:t>
            </a:r>
            <a:r>
              <a:rPr lang="en-US" sz="1200" b="1" dirty="0" smtClean="0"/>
              <a:t>Blank</a:t>
            </a:r>
            <a:r>
              <a:rPr lang="en-US" sz="120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 smtClean="0"/>
              <a:t>On the </a:t>
            </a:r>
            <a:r>
              <a:rPr lang="en-US" sz="1200" b="1" dirty="0" smtClean="0"/>
              <a:t>Insert tab</a:t>
            </a:r>
            <a:r>
              <a:rPr lang="en-US" sz="1200" b="0" dirty="0" smtClean="0"/>
              <a:t>, in the </a:t>
            </a:r>
            <a:r>
              <a:rPr lang="en-US" sz="1200" b="1" dirty="0" smtClean="0"/>
              <a:t>Illustrations</a:t>
            </a:r>
            <a:r>
              <a:rPr lang="en-US" sz="1200" dirty="0" smtClean="0"/>
              <a:t> group, click </a:t>
            </a:r>
            <a:r>
              <a:rPr lang="en-US" sz="1200" b="1" dirty="0" err="1" smtClean="0"/>
              <a:t>SmartArt</a:t>
            </a:r>
            <a:r>
              <a:rPr lang="en-US" sz="1200" b="0" dirty="0" smtClean="0"/>
              <a:t>.</a:t>
            </a:r>
            <a:r>
              <a:rPr lang="en-US" sz="1200" b="0" baseline="0" dirty="0" smtClean="0"/>
              <a:t> In the </a:t>
            </a:r>
            <a:r>
              <a:rPr lang="en-US" sz="1200" b="1" baseline="0" dirty="0" smtClean="0"/>
              <a:t>Choose a </a:t>
            </a:r>
            <a:r>
              <a:rPr lang="en-US" sz="1200" b="1" baseline="0" dirty="0" err="1" smtClean="0"/>
              <a:t>SmartArt</a:t>
            </a:r>
            <a:r>
              <a:rPr lang="en-US" sz="1200" b="1" baseline="0" dirty="0" smtClean="0"/>
              <a:t> Graphic</a:t>
            </a:r>
            <a:r>
              <a:rPr lang="en-US" sz="1200" b="0" baseline="0" dirty="0" smtClean="0"/>
              <a:t> dialog box, in the left pane, click </a:t>
            </a:r>
            <a:r>
              <a:rPr lang="en-US" sz="1200" b="1" baseline="0" dirty="0" smtClean="0"/>
              <a:t>List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List </a:t>
            </a:r>
            <a:r>
              <a:rPr lang="en-US" sz="1200" b="0" baseline="0" dirty="0" smtClean="0"/>
              <a:t>pane, click </a:t>
            </a:r>
            <a:r>
              <a:rPr lang="en-US" sz="1200" b="1" baseline="0" dirty="0" smtClean="0"/>
              <a:t>Vertical Block List </a:t>
            </a:r>
            <a:r>
              <a:rPr lang="en-US" sz="1200" baseline="0" dirty="0" smtClean="0"/>
              <a:t>(sixth row, first option from the left), and then click </a:t>
            </a:r>
            <a:r>
              <a:rPr lang="en-US" sz="1200" b="1" baseline="0" dirty="0" smtClean="0"/>
              <a:t>OK</a:t>
            </a:r>
            <a:r>
              <a:rPr lang="en-US" sz="1200" baseline="0" dirty="0" smtClean="0"/>
              <a:t> to insert the graphic into the slide.</a:t>
            </a:r>
            <a:r>
              <a:rPr lang="en-US" sz="1200" b="0" baseline="0" dirty="0" smtClean="0"/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</a:t>
            </a:r>
            <a:r>
              <a:rPr lang="en-US" sz="1200" baseline="0" dirty="0" smtClean="0"/>
              <a:t> the graphic, and then click one of the arrows on the left border. In the </a:t>
            </a:r>
            <a:r>
              <a:rPr lang="en-US" sz="1200" b="1" baseline="0" dirty="0" smtClean="0"/>
              <a:t>Type your text here </a:t>
            </a:r>
            <a:r>
              <a:rPr lang="en-US" sz="1200" baseline="0" dirty="0" smtClean="0"/>
              <a:t>dialog box, enter text for each of the rectangles.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Press</a:t>
            </a:r>
            <a:r>
              <a:rPr lang="en-US" sz="1200" baseline="0" dirty="0" smtClean="0"/>
              <a:t> and hold CTRL, and select each of the second-level rectangles on the slide. Drag the left sizing handle of one of the second-level rectangles to the left 0.5” to increase the width of the second-level rectangles.</a:t>
            </a:r>
            <a:br>
              <a:rPr lang="en-US" sz="1200" baseline="0" dirty="0" smtClean="0"/>
            </a:br>
            <a:r>
              <a:rPr lang="en-US" sz="1200" b="1" baseline="0" dirty="0" smtClean="0"/>
              <a:t>Note:</a:t>
            </a:r>
            <a:r>
              <a:rPr lang="en-US" sz="1200" b="0" baseline="0" dirty="0" smtClean="0"/>
              <a:t> The first-level rectangles (rounded rectangles) will decrease in width at the same time.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 the </a:t>
            </a:r>
            <a:r>
              <a:rPr lang="en-US" sz="1200" b="1" dirty="0" err="1" smtClean="0"/>
              <a:t>SmartArt</a:t>
            </a:r>
            <a:r>
              <a:rPr lang="en-US" sz="1200" dirty="0" smtClean="0"/>
              <a:t> graphic. Under </a:t>
            </a:r>
            <a:r>
              <a:rPr lang="en-US" sz="1200" b="1" dirty="0" smtClean="0"/>
              <a:t>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Tools</a:t>
            </a:r>
            <a:r>
              <a:rPr lang="en-US" sz="1200" baseline="0" dirty="0" smtClean="0"/>
              <a:t>, on the </a:t>
            </a:r>
            <a:r>
              <a:rPr lang="en-US" sz="1200" b="1" baseline="0" dirty="0" smtClean="0"/>
              <a:t>Design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 group, click the </a:t>
            </a:r>
            <a:r>
              <a:rPr lang="en-US" sz="1200" b="1" baseline="0" dirty="0" smtClean="0"/>
              <a:t>More</a:t>
            </a:r>
            <a:r>
              <a:rPr lang="en-US" sz="1200" baseline="0" dirty="0" smtClean="0"/>
              <a:t> arrow at the  </a:t>
            </a:r>
            <a:r>
              <a:rPr lang="en-US" sz="1200" b="1" baseline="0" dirty="0" smtClean="0"/>
              <a:t>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="0" baseline="0" dirty="0" smtClean="0"/>
              <a:t> gallery,</a:t>
            </a:r>
            <a:r>
              <a:rPr lang="en-US" sz="1200" baseline="0" dirty="0" smtClean="0"/>
              <a:t> and under </a:t>
            </a:r>
            <a:r>
              <a:rPr lang="en-US" sz="1200" b="1" baseline="0" dirty="0" smtClean="0"/>
              <a:t>Best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Match for Document </a:t>
            </a:r>
            <a:r>
              <a:rPr lang="en-US" sz="1200" baseline="0" dirty="0" smtClean="0"/>
              <a:t>select </a:t>
            </a:r>
            <a:r>
              <a:rPr lang="en-US" sz="1200" b="1" baseline="0" dirty="0" smtClean="0"/>
              <a:t>Intense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Effect</a:t>
            </a:r>
            <a:r>
              <a:rPr lang="en-US" sz="1200" baseline="0" dirty="0" smtClean="0"/>
              <a:t> (fifth option from the left).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Press and hold</a:t>
            </a:r>
            <a:r>
              <a:rPr lang="en-US" sz="1200" baseline="0" dirty="0" smtClean="0"/>
              <a:t> CTRL, and then select each of the first-level rectangles (rounded rectangles) in the </a:t>
            </a:r>
            <a:r>
              <a:rPr lang="en-US" sz="1200" baseline="0" dirty="0" err="1" smtClean="0"/>
              <a:t>SmartArt</a:t>
            </a:r>
            <a:r>
              <a:rPr lang="en-US" sz="1200" baseline="0" dirty="0" smtClean="0"/>
              <a:t> graphic.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Under </a:t>
            </a:r>
            <a:r>
              <a:rPr lang="en-US" sz="1200" b="1" dirty="0" err="1" smtClean="0"/>
              <a:t>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Tools</a:t>
            </a:r>
            <a:r>
              <a:rPr lang="en-US" sz="120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WordArt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 group, click the arrow to the right of </a:t>
            </a:r>
            <a:r>
              <a:rPr lang="en-US" sz="1200" b="1" baseline="0" dirty="0" smtClean="0"/>
              <a:t>Text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, and under </a:t>
            </a:r>
            <a:r>
              <a:rPr lang="en-US" sz="1200" b="1" baseline="0" dirty="0" smtClean="0"/>
              <a:t>Theme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Colors</a:t>
            </a:r>
            <a:r>
              <a:rPr lang="en-US" sz="1200" baseline="0" dirty="0" smtClean="0"/>
              <a:t> select </a:t>
            </a:r>
            <a:r>
              <a:rPr lang="en-US" sz="1200" b="1" baseline="0" dirty="0" smtClean="0"/>
              <a:t>White, Background 1, Darker 25%. </a:t>
            </a:r>
            <a:r>
              <a:rPr lang="en-US" sz="1200" baseline="0" dirty="0" smtClean="0"/>
              <a:t>(fourth row, first option from the left). 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Under </a:t>
            </a:r>
            <a:r>
              <a:rPr lang="en-US" sz="1200" b="1" dirty="0" smtClean="0"/>
              <a:t>SmartArt</a:t>
            </a:r>
            <a:r>
              <a:rPr lang="en-US" sz="1200" dirty="0" smtClean="0"/>
              <a:t> </a:t>
            </a:r>
            <a:r>
              <a:rPr lang="en-US" sz="1200" b="1" dirty="0" smtClean="0"/>
              <a:t>Tools</a:t>
            </a:r>
            <a:r>
              <a:rPr lang="en-US" sz="1200" dirty="0" smtClean="0"/>
              <a:t>, on</a:t>
            </a:r>
            <a:r>
              <a:rPr lang="en-US" sz="1200" baseline="0" dirty="0" smtClean="0"/>
              <a:t>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 group, click the arrow to the right of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and under </a:t>
            </a:r>
            <a:r>
              <a:rPr lang="en-US" sz="1200" b="1" baseline="0" dirty="0" smtClean="0"/>
              <a:t>Theme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Colors</a:t>
            </a:r>
            <a:r>
              <a:rPr lang="en-US" sz="1200" baseline="0" dirty="0" smtClean="0"/>
              <a:t> select </a:t>
            </a:r>
            <a:r>
              <a:rPr lang="en-US" sz="1200" b="1" baseline="0" dirty="0" smtClean="0"/>
              <a:t>White, Background 1 </a:t>
            </a:r>
            <a:r>
              <a:rPr lang="en-US" sz="1200" baseline="0" dirty="0" smtClean="0"/>
              <a:t>(first row, first option from the left). 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 the top, second-level rectangle in</a:t>
            </a:r>
            <a:r>
              <a:rPr lang="en-US" sz="1200" baseline="0" dirty="0" smtClean="0"/>
              <a:t> the </a:t>
            </a:r>
            <a:r>
              <a:rPr lang="en-US" sz="1200" baseline="0" dirty="0" err="1" smtClean="0"/>
              <a:t>SmartArt</a:t>
            </a:r>
            <a:r>
              <a:rPr lang="en-US" sz="1200" baseline="0" dirty="0" smtClean="0"/>
              <a:t> graphic.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Under </a:t>
            </a:r>
            <a:r>
              <a:rPr lang="en-US" sz="1200" b="1" dirty="0" err="1" smtClean="0"/>
              <a:t>SmartArt</a:t>
            </a:r>
            <a:r>
              <a:rPr lang="en-US" sz="1200" dirty="0" smtClean="0"/>
              <a:t> </a:t>
            </a:r>
            <a:r>
              <a:rPr lang="en-US" sz="1200" b="1" dirty="0" smtClean="0"/>
              <a:t>Tools</a:t>
            </a:r>
            <a:r>
              <a:rPr lang="en-US" sz="1200" dirty="0" smtClean="0"/>
              <a:t>, on</a:t>
            </a:r>
            <a:r>
              <a:rPr lang="en-US" sz="1200" baseline="0" dirty="0" smtClean="0"/>
              <a:t>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 group, click the arrow to the right of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and under </a:t>
            </a:r>
            <a:r>
              <a:rPr lang="en-US" sz="1200" b="1" baseline="0" dirty="0" smtClean="0"/>
              <a:t>Theme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Colors </a:t>
            </a:r>
            <a:r>
              <a:rPr lang="en-US" sz="1200" b="0" baseline="0" dirty="0" smtClean="0"/>
              <a:t>select </a:t>
            </a:r>
            <a:r>
              <a:rPr lang="en-US" sz="1200" b="1" dirty="0" smtClean="0"/>
              <a:t>Olive Green, Accent 3.  </a:t>
            </a:r>
            <a:r>
              <a:rPr lang="en-US" sz="1200" dirty="0" smtClean="0"/>
              <a:t>(first row, seventh option from the left).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 the center, second-level</a:t>
            </a:r>
            <a:r>
              <a:rPr lang="en-US" sz="1200" baseline="0" dirty="0" smtClean="0"/>
              <a:t> rectangle in the </a:t>
            </a:r>
            <a:r>
              <a:rPr lang="en-US" sz="1200" baseline="0" dirty="0" err="1" smtClean="0"/>
              <a:t>SmartArt</a:t>
            </a:r>
            <a:r>
              <a:rPr lang="en-US" sz="1200" baseline="0" dirty="0" smtClean="0"/>
              <a:t> graphic.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Under </a:t>
            </a:r>
            <a:r>
              <a:rPr lang="en-US" sz="1200" b="1" dirty="0" err="1" smtClean="0"/>
              <a:t>SmartArt</a:t>
            </a:r>
            <a:r>
              <a:rPr lang="en-US" sz="1200" dirty="0" smtClean="0"/>
              <a:t> </a:t>
            </a:r>
            <a:r>
              <a:rPr lang="en-US" sz="1200" b="1" dirty="0" smtClean="0"/>
              <a:t>Tools</a:t>
            </a:r>
            <a:r>
              <a:rPr lang="en-US" sz="1200" dirty="0" smtClean="0"/>
              <a:t>, on</a:t>
            </a:r>
            <a:r>
              <a:rPr lang="en-US" sz="1200" baseline="0" dirty="0" smtClean="0"/>
              <a:t>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 group, click the arrow to the right of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and under </a:t>
            </a:r>
            <a:r>
              <a:rPr lang="en-US" sz="1200" b="1" baseline="0" dirty="0" smtClean="0"/>
              <a:t>Theme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Colors </a:t>
            </a:r>
            <a:r>
              <a:rPr lang="en-US" sz="1200" b="0" baseline="0" dirty="0" smtClean="0"/>
              <a:t>select </a:t>
            </a:r>
            <a:r>
              <a:rPr lang="en-US" sz="1200" dirty="0" smtClean="0"/>
              <a:t> </a:t>
            </a:r>
            <a:r>
              <a:rPr lang="en-US" sz="1200" b="1" dirty="0" smtClean="0"/>
              <a:t>Olive Green, Accent 3, Lighter 40% </a:t>
            </a:r>
            <a:r>
              <a:rPr lang="en-US" sz="1200" dirty="0" smtClean="0"/>
              <a:t>(fourth row, seventh option from the left).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 bottom,</a:t>
            </a:r>
            <a:r>
              <a:rPr lang="en-US" sz="1200" baseline="0" dirty="0" smtClean="0"/>
              <a:t> </a:t>
            </a:r>
            <a:r>
              <a:rPr lang="en-US" sz="1200" dirty="0" smtClean="0"/>
              <a:t>second-level</a:t>
            </a:r>
            <a:r>
              <a:rPr lang="en-US" sz="1200" baseline="0" dirty="0" smtClean="0"/>
              <a:t> rectangle in the </a:t>
            </a:r>
            <a:r>
              <a:rPr lang="en-US" sz="1200" baseline="0" dirty="0" err="1" smtClean="0"/>
              <a:t>SmartArt</a:t>
            </a:r>
            <a:r>
              <a:rPr lang="en-US" sz="1200" baseline="0" dirty="0" smtClean="0"/>
              <a:t> graphic.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Under </a:t>
            </a:r>
            <a:r>
              <a:rPr lang="en-US" sz="1200" b="1" dirty="0" err="1" smtClean="0"/>
              <a:t>SmartArt</a:t>
            </a:r>
            <a:r>
              <a:rPr lang="en-US" sz="1200" dirty="0" smtClean="0"/>
              <a:t> </a:t>
            </a:r>
            <a:r>
              <a:rPr lang="en-US" sz="1200" b="1" dirty="0" smtClean="0"/>
              <a:t>Tools</a:t>
            </a:r>
            <a:r>
              <a:rPr lang="en-US" sz="1200" dirty="0" smtClean="0"/>
              <a:t>, on</a:t>
            </a:r>
            <a:r>
              <a:rPr lang="en-US" sz="1200" baseline="0" dirty="0" smtClean="0"/>
              <a:t>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 group, click the arrow to the right of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and under </a:t>
            </a:r>
            <a:r>
              <a:rPr lang="en-US" sz="1200" b="1" baseline="0" dirty="0" smtClean="0"/>
              <a:t>Theme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Colors </a:t>
            </a:r>
            <a:r>
              <a:rPr lang="en-US" sz="1200" b="0" baseline="0" dirty="0" smtClean="0"/>
              <a:t>select </a:t>
            </a:r>
            <a:r>
              <a:rPr lang="en-US" sz="1200" b="1" dirty="0" smtClean="0"/>
              <a:t>Olive Green, Accent 3, Lighter 60% </a:t>
            </a:r>
            <a:r>
              <a:rPr lang="en-US" sz="1200" dirty="0" smtClean="0"/>
              <a:t>(third row, seventh option from the left).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Press and hold CTRL, and select each of the second-level rectangles.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On the </a:t>
            </a:r>
            <a:r>
              <a:rPr lang="en-US" sz="1200" b="1" dirty="0" smtClean="0"/>
              <a:t>Home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Font</a:t>
            </a:r>
            <a:r>
              <a:rPr lang="en-US" sz="1200" dirty="0" smtClean="0"/>
              <a:t> group, in the </a:t>
            </a:r>
            <a:r>
              <a:rPr lang="en-US" sz="1200" b="1" dirty="0" smtClean="0"/>
              <a:t>Font</a:t>
            </a:r>
            <a:r>
              <a:rPr lang="en-US" sz="1200" dirty="0" smtClean="0"/>
              <a:t> </a:t>
            </a:r>
            <a:r>
              <a:rPr lang="en-US" sz="1200" b="1" dirty="0" smtClean="0"/>
              <a:t>Color</a:t>
            </a:r>
            <a:r>
              <a:rPr lang="en-US" sz="1200" dirty="0" smtClean="0"/>
              <a:t> list select </a:t>
            </a:r>
            <a:r>
              <a:rPr lang="en-US" sz="1200" b="1" dirty="0" smtClean="0"/>
              <a:t>White, Background</a:t>
            </a:r>
            <a:r>
              <a:rPr lang="en-US" sz="1200" b="1" baseline="0" dirty="0" smtClean="0"/>
              <a:t> 1 </a:t>
            </a:r>
            <a:r>
              <a:rPr lang="en-US" sz="1200" baseline="0" dirty="0" smtClean="0"/>
              <a:t>(first row, first option from the left).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Under </a:t>
            </a:r>
            <a:r>
              <a:rPr lang="en-US" sz="1200" b="1" dirty="0" smtClean="0"/>
              <a:t>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Tools</a:t>
            </a:r>
            <a:r>
              <a:rPr lang="en-US" sz="120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WordArt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 group, click the arrow to the right of </a:t>
            </a:r>
            <a:r>
              <a:rPr lang="en-US" sz="1200" b="1" baseline="0" dirty="0" smtClean="0"/>
              <a:t>Text Effects</a:t>
            </a:r>
            <a:r>
              <a:rPr lang="en-US" sz="1200" b="0" baseline="0" dirty="0" smtClean="0"/>
              <a:t>, then point to </a:t>
            </a:r>
            <a:r>
              <a:rPr lang="en-US" sz="1200" b="1" baseline="0" dirty="0" smtClean="0"/>
              <a:t>Shadow</a:t>
            </a:r>
            <a:r>
              <a:rPr lang="en-US" sz="1200" b="0" baseline="0" dirty="0" smtClean="0"/>
              <a:t>, and under </a:t>
            </a:r>
            <a:r>
              <a:rPr lang="en-US" sz="1200" b="1" baseline="0" dirty="0" smtClean="0"/>
              <a:t>Outer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Offset Diagonal Bottom Right</a:t>
            </a:r>
            <a:r>
              <a:rPr lang="en-US" sz="1200" b="0" baseline="0" dirty="0" smtClean="0"/>
              <a:t>.</a:t>
            </a:r>
            <a:endParaRPr lang="en-US" sz="1200" baseline="0" dirty="0" smtClean="0"/>
          </a:p>
          <a:p>
            <a:pPr marL="228600" indent="-228600">
              <a:buFont typeface="+mj-lt"/>
              <a:buNone/>
            </a:pPr>
            <a:endParaRPr lang="en-US" sz="1200" baseline="0" dirty="0" smtClean="0"/>
          </a:p>
          <a:p>
            <a:pPr marL="228600" indent="-228600">
              <a:buFont typeface="+mj-lt"/>
              <a:buNone/>
            </a:pPr>
            <a:endParaRPr lang="en-US" sz="1200" baseline="0" dirty="0" smtClean="0"/>
          </a:p>
          <a:p>
            <a:pPr marL="228600" indent="-228600">
              <a:buFont typeface="+mj-lt"/>
              <a:buNone/>
            </a:pPr>
            <a:r>
              <a:rPr lang="en-US" sz="1200" dirty="0" smtClean="0"/>
              <a:t>To reproduce the animation effects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On the </a:t>
            </a:r>
            <a:r>
              <a:rPr lang="en-US" sz="1200" b="1" dirty="0" smtClean="0"/>
              <a:t>Animation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Animation Pane</a:t>
            </a:r>
            <a:r>
              <a:rPr lang="en-US" sz="1200" baseline="0" dirty="0" smtClean="0"/>
              <a:t>. 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Select the SmartArt graphic,</a:t>
            </a:r>
            <a:r>
              <a:rPr lang="en-US" sz="1200" baseline="0" dirty="0" smtClean="0"/>
              <a:t> and then on the </a:t>
            </a:r>
            <a:r>
              <a:rPr lang="en-US" sz="1200" b="1" dirty="0" smtClean="0"/>
              <a:t>Animations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Animation</a:t>
            </a:r>
            <a:r>
              <a:rPr lang="en-US" sz="1200" dirty="0" smtClean="0"/>
              <a:t> group, click the </a:t>
            </a:r>
            <a:r>
              <a:rPr lang="en-US" sz="1200" b="1" dirty="0" smtClean="0"/>
              <a:t>More</a:t>
            </a:r>
            <a:r>
              <a:rPr lang="en-US" sz="1200" dirty="0" smtClean="0"/>
              <a:t> arrow at the Effects Gallery and click</a:t>
            </a:r>
            <a:r>
              <a:rPr lang="en-US" sz="1200" baseline="0" dirty="0" smtClean="0"/>
              <a:t> </a:t>
            </a:r>
            <a:r>
              <a:rPr lang="en-US" sz="1200" b="1" dirty="0" smtClean="0"/>
              <a:t>More</a:t>
            </a:r>
            <a:r>
              <a:rPr lang="en-US" sz="1200" dirty="0" smtClean="0"/>
              <a:t> </a:t>
            </a:r>
            <a:r>
              <a:rPr lang="en-US" sz="1200" b="1" dirty="0" smtClean="0"/>
              <a:t>Effects</a:t>
            </a:r>
            <a:r>
              <a:rPr lang="en-US" sz="1200" dirty="0" smtClean="0"/>
              <a:t>. In the </a:t>
            </a:r>
            <a:r>
              <a:rPr lang="en-US" sz="1200" b="1" dirty="0" smtClean="0"/>
              <a:t>Change</a:t>
            </a:r>
            <a:r>
              <a:rPr lang="en-US" sz="1200" dirty="0" smtClean="0"/>
              <a:t> </a:t>
            </a:r>
            <a:r>
              <a:rPr lang="en-US" sz="1200" b="1" dirty="0" smtClean="0"/>
              <a:t>Entrance</a:t>
            </a:r>
            <a:r>
              <a:rPr lang="en-US" sz="1200" dirty="0" smtClean="0"/>
              <a:t> </a:t>
            </a:r>
            <a:r>
              <a:rPr lang="en-US" sz="1200" b="1" dirty="0" smtClean="0"/>
              <a:t>Effect</a:t>
            </a:r>
            <a:r>
              <a:rPr lang="en-US" sz="1200" dirty="0" smtClean="0"/>
              <a:t> dialog box, under </a:t>
            </a:r>
            <a:r>
              <a:rPr lang="en-US" sz="1200" b="1" dirty="0" smtClean="0"/>
              <a:t>Exciting</a:t>
            </a:r>
            <a:r>
              <a:rPr lang="en-US" sz="1200" dirty="0" smtClean="0"/>
              <a:t> select </a:t>
            </a:r>
            <a:r>
              <a:rPr lang="en-US" sz="1200" b="1" dirty="0" smtClean="0"/>
              <a:t>Curve Up</a:t>
            </a:r>
            <a:r>
              <a:rPr lang="en-US" sz="1200" b="0" dirty="0" smtClean="0"/>
              <a:t>, and click</a:t>
            </a:r>
            <a:r>
              <a:rPr lang="en-US" sz="1200" b="1" dirty="0" smtClean="0"/>
              <a:t> OK</a:t>
            </a:r>
            <a:r>
              <a:rPr lang="en-US" sz="120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In the </a:t>
            </a:r>
            <a:r>
              <a:rPr lang="en-US" sz="1200" b="1" dirty="0" smtClean="0"/>
              <a:t>Animation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Effect Options</a:t>
            </a:r>
            <a:r>
              <a:rPr lang="en-US" sz="1200" baseline="0" dirty="0" smtClean="0"/>
              <a:t>, and under </a:t>
            </a:r>
            <a:r>
              <a:rPr lang="en-US" sz="1200" b="1" baseline="0" dirty="0" smtClean="0"/>
              <a:t>Sequence</a:t>
            </a:r>
            <a:r>
              <a:rPr lang="en-US" sz="1200" baseline="0" dirty="0" smtClean="0"/>
              <a:t>, click </a:t>
            </a:r>
            <a:r>
              <a:rPr lang="en-US" sz="1200" b="1" baseline="0" dirty="0" smtClean="0"/>
              <a:t>One by One</a:t>
            </a:r>
            <a:r>
              <a:rPr lang="en-US" sz="1200" baseline="0" dirty="0" smtClean="0"/>
              <a:t>.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In the Timing group,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Start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After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Previous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Duration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01.00</a:t>
            </a:r>
            <a:r>
              <a:rPr lang="en-US" sz="120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Animation Pane, c</a:t>
            </a:r>
            <a:r>
              <a:rPr lang="en-US" sz="1200" dirty="0" smtClean="0"/>
              <a:t>lick the double arrow under the </a:t>
            </a:r>
            <a:r>
              <a:rPr lang="en-US" sz="1200" baseline="0" dirty="0" smtClean="0"/>
              <a:t>curve up entrance effect (first effect) </a:t>
            </a:r>
            <a:r>
              <a:rPr lang="en-US" sz="1200" dirty="0" smtClean="0"/>
              <a:t>to expand the list of effects.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dirty="0" smtClean="0"/>
              <a:t>Press and hold CTRL, and select the second, fourth, and sixth effects (curve up entrance effects).</a:t>
            </a:r>
            <a:r>
              <a:rPr lang="en-US" sz="1200" baseline="0" dirty="0" smtClean="0"/>
              <a:t> On the </a:t>
            </a:r>
            <a:r>
              <a:rPr lang="en-US" sz="1200" b="1" dirty="0" smtClean="0"/>
              <a:t>Animations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Animation</a:t>
            </a:r>
            <a:r>
              <a:rPr lang="en-US" sz="1200" dirty="0" smtClean="0"/>
              <a:t> group, click the </a:t>
            </a:r>
            <a:r>
              <a:rPr lang="en-US" sz="1200" b="1" dirty="0" smtClean="0"/>
              <a:t>More</a:t>
            </a:r>
            <a:r>
              <a:rPr lang="en-US" sz="1200" dirty="0" smtClean="0"/>
              <a:t> arrow at the Effects Gallery and click</a:t>
            </a:r>
            <a:r>
              <a:rPr lang="en-US" sz="1200" baseline="0" dirty="0" smtClean="0"/>
              <a:t> </a:t>
            </a:r>
            <a:r>
              <a:rPr lang="en-US" sz="1200" b="1" dirty="0" smtClean="0"/>
              <a:t>More</a:t>
            </a:r>
            <a:r>
              <a:rPr lang="en-US" sz="1200" dirty="0" smtClean="0"/>
              <a:t> </a:t>
            </a:r>
            <a:r>
              <a:rPr lang="en-US" sz="1200" b="1" dirty="0" smtClean="0"/>
              <a:t>Entrance Effects</a:t>
            </a:r>
            <a:r>
              <a:rPr lang="en-US" sz="1200" dirty="0" smtClean="0"/>
              <a:t>. In the </a:t>
            </a:r>
            <a:r>
              <a:rPr lang="en-US" sz="1200" b="1" dirty="0" smtClean="0"/>
              <a:t>Change</a:t>
            </a:r>
            <a:r>
              <a:rPr lang="en-US" sz="1200" dirty="0" smtClean="0"/>
              <a:t> </a:t>
            </a:r>
            <a:r>
              <a:rPr lang="en-US" sz="1200" b="1" dirty="0" smtClean="0"/>
              <a:t>Entrance</a:t>
            </a:r>
            <a:r>
              <a:rPr lang="en-US" sz="1200" dirty="0" smtClean="0"/>
              <a:t> </a:t>
            </a:r>
            <a:r>
              <a:rPr lang="en-US" sz="1200" b="1" dirty="0" smtClean="0"/>
              <a:t>Effect</a:t>
            </a:r>
            <a:r>
              <a:rPr lang="en-US" sz="1200" dirty="0" smtClean="0"/>
              <a:t> dialog box, under </a:t>
            </a:r>
            <a:r>
              <a:rPr lang="en-US" sz="1200" b="1" dirty="0" smtClean="0"/>
              <a:t>Basic</a:t>
            </a:r>
            <a:r>
              <a:rPr lang="en-US" sz="1200" b="0" dirty="0" smtClean="0"/>
              <a:t>, </a:t>
            </a:r>
            <a:r>
              <a:rPr lang="en-US" sz="1200" dirty="0" smtClean="0"/>
              <a:t>select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Peek In</a:t>
            </a:r>
            <a:r>
              <a:rPr lang="en-US" sz="1200" b="0" dirty="0" smtClean="0"/>
              <a:t>, and click</a:t>
            </a:r>
            <a:r>
              <a:rPr lang="en-US" sz="1200" b="1" dirty="0" smtClean="0"/>
              <a:t> OK</a:t>
            </a:r>
            <a:r>
              <a:rPr lang="en-US" sz="1200" b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Animation </a:t>
            </a:r>
            <a:r>
              <a:rPr lang="en-US" sz="1200" b="0" baseline="0" dirty="0" smtClean="0"/>
              <a:t>group, cli</a:t>
            </a:r>
            <a:r>
              <a:rPr lang="en-US" sz="1200" baseline="0" dirty="0" smtClean="0"/>
              <a:t>ck </a:t>
            </a:r>
            <a:r>
              <a:rPr lang="en-US" sz="1200" b="1" baseline="0" dirty="0" smtClean="0"/>
              <a:t>Effect Options</a:t>
            </a:r>
            <a:r>
              <a:rPr lang="en-US" sz="1200" baseline="0" dirty="0" smtClean="0"/>
              <a:t>, and under </a:t>
            </a:r>
            <a:r>
              <a:rPr lang="en-US" sz="1200" b="1" baseline="0" dirty="0" smtClean="0"/>
              <a:t>Direction</a:t>
            </a:r>
            <a:r>
              <a:rPr lang="en-US" sz="1200" baseline="0" dirty="0" smtClean="0"/>
              <a:t>, click </a:t>
            </a:r>
            <a:r>
              <a:rPr lang="en-US" sz="1200" b="1" baseline="0" dirty="0" smtClean="0"/>
              <a:t>From Top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Timing</a:t>
            </a:r>
            <a:r>
              <a:rPr lang="en-US" sz="1200" baseline="0" dirty="0" smtClean="0"/>
              <a:t> group,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Start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With Previous</a:t>
            </a:r>
            <a:r>
              <a:rPr lang="en-US" sz="1200" baseline="0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Duration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01.00</a:t>
            </a:r>
            <a:r>
              <a:rPr lang="en-US" sz="1200" baseline="0" dirty="0" smtClean="0"/>
              <a:t>. 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 smtClean="0"/>
          </a:p>
          <a:p>
            <a:pPr marL="228600" indent="-228600">
              <a:buFont typeface="+mj-lt"/>
              <a:buNone/>
            </a:pPr>
            <a:endParaRPr lang="en-US" sz="1200" dirty="0" smtClean="0"/>
          </a:p>
          <a:p>
            <a:r>
              <a:rPr lang="en-US" sz="1200" baseline="0" dirty="0" smtClean="0"/>
              <a:t>To reproduce the background effects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option from the left).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 gradient stop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on the slider, then customize the gradient stops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first stop on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33%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row, the first option from the left)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last stop on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1, Darker 15%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first option from the left).</a:t>
            </a:r>
            <a:endParaRPr lang="en-US" sz="1200" b="0" dirty="0" smtClean="0"/>
          </a:p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r>
              <a:rPr lang="en-US" sz="1400" b="1" dirty="0" smtClean="0"/>
              <a:t>Animated SmartArt</a:t>
            </a:r>
            <a:r>
              <a:rPr lang="en-US" sz="1400" b="1" baseline="0" dirty="0" smtClean="0"/>
              <a:t> vertical list</a:t>
            </a:r>
            <a:endParaRPr lang="en-US" sz="1400" b="1" dirty="0" smtClean="0"/>
          </a:p>
          <a:p>
            <a:r>
              <a:rPr lang="en-US" sz="1400" dirty="0" smtClean="0"/>
              <a:t>(Intermediate)</a:t>
            </a:r>
          </a:p>
          <a:p>
            <a:endParaRPr lang="en-US" sz="100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</a:t>
            </a:r>
            <a:r>
              <a:rPr lang="en-US" sz="1200" dirty="0" err="1" smtClean="0"/>
              <a:t>SmartArt</a:t>
            </a:r>
            <a:r>
              <a:rPr lang="en-US" sz="1200" baseline="0" dirty="0" smtClean="0"/>
              <a:t>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On the </a:t>
            </a:r>
            <a:r>
              <a:rPr lang="en-US" sz="1200" b="1" dirty="0" smtClean="0"/>
              <a:t>Home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Slides</a:t>
            </a:r>
            <a:r>
              <a:rPr lang="en-US" sz="1200" dirty="0" smtClean="0"/>
              <a:t> group, click </a:t>
            </a:r>
            <a:r>
              <a:rPr lang="en-US" sz="1200" b="1" dirty="0" smtClean="0"/>
              <a:t>Layout</a:t>
            </a:r>
            <a:r>
              <a:rPr lang="en-US" sz="1200" dirty="0" smtClean="0"/>
              <a:t>, and then click </a:t>
            </a:r>
            <a:r>
              <a:rPr lang="en-US" sz="1200" b="1" dirty="0" smtClean="0"/>
              <a:t>Blank</a:t>
            </a:r>
            <a:r>
              <a:rPr lang="en-US" sz="120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 smtClean="0"/>
              <a:t>On the </a:t>
            </a:r>
            <a:r>
              <a:rPr lang="en-US" sz="1200" b="1" dirty="0" smtClean="0"/>
              <a:t>Insert tab</a:t>
            </a:r>
            <a:r>
              <a:rPr lang="en-US" sz="1200" b="0" dirty="0" smtClean="0"/>
              <a:t>, in the </a:t>
            </a:r>
            <a:r>
              <a:rPr lang="en-US" sz="1200" b="1" dirty="0" smtClean="0"/>
              <a:t>Illustrations</a:t>
            </a:r>
            <a:r>
              <a:rPr lang="en-US" sz="1200" dirty="0" smtClean="0"/>
              <a:t> group, click </a:t>
            </a:r>
            <a:r>
              <a:rPr lang="en-US" sz="1200" b="1" dirty="0" err="1" smtClean="0"/>
              <a:t>SmartArt</a:t>
            </a:r>
            <a:r>
              <a:rPr lang="en-US" sz="1200" b="0" dirty="0" smtClean="0"/>
              <a:t>.</a:t>
            </a:r>
            <a:r>
              <a:rPr lang="en-US" sz="1200" b="0" baseline="0" dirty="0" smtClean="0"/>
              <a:t> In the </a:t>
            </a:r>
            <a:r>
              <a:rPr lang="en-US" sz="1200" b="1" baseline="0" dirty="0" smtClean="0"/>
              <a:t>Choose a </a:t>
            </a:r>
            <a:r>
              <a:rPr lang="en-US" sz="1200" b="1" baseline="0" dirty="0" err="1" smtClean="0"/>
              <a:t>SmartArt</a:t>
            </a:r>
            <a:r>
              <a:rPr lang="en-US" sz="1200" b="1" baseline="0" dirty="0" smtClean="0"/>
              <a:t> Graphic</a:t>
            </a:r>
            <a:r>
              <a:rPr lang="en-US" sz="1200" b="0" baseline="0" dirty="0" smtClean="0"/>
              <a:t> dialog box, in the left pane, click </a:t>
            </a:r>
            <a:r>
              <a:rPr lang="en-US" sz="1200" b="1" baseline="0" dirty="0" smtClean="0"/>
              <a:t>List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List </a:t>
            </a:r>
            <a:r>
              <a:rPr lang="en-US" sz="1200" b="0" baseline="0" dirty="0" smtClean="0"/>
              <a:t>pane, click </a:t>
            </a:r>
            <a:r>
              <a:rPr lang="en-US" sz="1200" b="1" baseline="0" dirty="0" smtClean="0"/>
              <a:t>Vertical Block List </a:t>
            </a:r>
            <a:r>
              <a:rPr lang="en-US" sz="1200" baseline="0" dirty="0" smtClean="0"/>
              <a:t>(sixth row, first option from the left), and then click </a:t>
            </a:r>
            <a:r>
              <a:rPr lang="en-US" sz="1200" b="1" baseline="0" dirty="0" smtClean="0"/>
              <a:t>OK</a:t>
            </a:r>
            <a:r>
              <a:rPr lang="en-US" sz="1200" baseline="0" dirty="0" smtClean="0"/>
              <a:t> to insert the graphic into the slide.</a:t>
            </a:r>
            <a:r>
              <a:rPr lang="en-US" sz="1200" b="0" baseline="0" dirty="0" smtClean="0"/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</a:t>
            </a:r>
            <a:r>
              <a:rPr lang="en-US" sz="1200" baseline="0" dirty="0" smtClean="0"/>
              <a:t> the graphic, and then click one of the arrows on the left border. In the </a:t>
            </a:r>
            <a:r>
              <a:rPr lang="en-US" sz="1200" b="1" baseline="0" dirty="0" smtClean="0"/>
              <a:t>Type your text here </a:t>
            </a:r>
            <a:r>
              <a:rPr lang="en-US" sz="1200" baseline="0" dirty="0" smtClean="0"/>
              <a:t>dialog box, enter text for each of the rectangles.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Press</a:t>
            </a:r>
            <a:r>
              <a:rPr lang="en-US" sz="1200" baseline="0" dirty="0" smtClean="0"/>
              <a:t> and hold CTRL, and select each of the second-level rectangles on the slide. Drag the left sizing handle of one of the second-level rectangles to the left 0.5” to increase the width of the second-level rectangles.</a:t>
            </a:r>
            <a:br>
              <a:rPr lang="en-US" sz="1200" baseline="0" dirty="0" smtClean="0"/>
            </a:br>
            <a:r>
              <a:rPr lang="en-US" sz="1200" b="1" baseline="0" dirty="0" smtClean="0"/>
              <a:t>Note:</a:t>
            </a:r>
            <a:r>
              <a:rPr lang="en-US" sz="1200" b="0" baseline="0" dirty="0" smtClean="0"/>
              <a:t> The first-level rectangles (rounded rectangles) will decrease in width at the same time.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 the </a:t>
            </a:r>
            <a:r>
              <a:rPr lang="en-US" sz="1200" b="1" dirty="0" err="1" smtClean="0"/>
              <a:t>SmartArt</a:t>
            </a:r>
            <a:r>
              <a:rPr lang="en-US" sz="1200" dirty="0" smtClean="0"/>
              <a:t> graphic. Under </a:t>
            </a:r>
            <a:r>
              <a:rPr lang="en-US" sz="1200" b="1" dirty="0" smtClean="0"/>
              <a:t>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Tools</a:t>
            </a:r>
            <a:r>
              <a:rPr lang="en-US" sz="1200" baseline="0" dirty="0" smtClean="0"/>
              <a:t>, on the </a:t>
            </a:r>
            <a:r>
              <a:rPr lang="en-US" sz="1200" b="1" baseline="0" dirty="0" smtClean="0"/>
              <a:t>Design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 group, click the </a:t>
            </a:r>
            <a:r>
              <a:rPr lang="en-US" sz="1200" b="1" baseline="0" dirty="0" smtClean="0"/>
              <a:t>More</a:t>
            </a:r>
            <a:r>
              <a:rPr lang="en-US" sz="1200" baseline="0" dirty="0" smtClean="0"/>
              <a:t> arrow at the  </a:t>
            </a:r>
            <a:r>
              <a:rPr lang="en-US" sz="1200" b="1" baseline="0" dirty="0" smtClean="0"/>
              <a:t>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="0" baseline="0" dirty="0" smtClean="0"/>
              <a:t> gallery,</a:t>
            </a:r>
            <a:r>
              <a:rPr lang="en-US" sz="1200" baseline="0" dirty="0" smtClean="0"/>
              <a:t> and under </a:t>
            </a:r>
            <a:r>
              <a:rPr lang="en-US" sz="1200" b="1" baseline="0" dirty="0" smtClean="0"/>
              <a:t>Best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Match for Document </a:t>
            </a:r>
            <a:r>
              <a:rPr lang="en-US" sz="1200" baseline="0" dirty="0" smtClean="0"/>
              <a:t>select </a:t>
            </a:r>
            <a:r>
              <a:rPr lang="en-US" sz="1200" b="1" baseline="0" dirty="0" smtClean="0"/>
              <a:t>Intense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Effect</a:t>
            </a:r>
            <a:r>
              <a:rPr lang="en-US" sz="1200" baseline="0" dirty="0" smtClean="0"/>
              <a:t> (fifth option from the left).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Press and hold</a:t>
            </a:r>
            <a:r>
              <a:rPr lang="en-US" sz="1200" baseline="0" dirty="0" smtClean="0"/>
              <a:t> CTRL, and then select each of the first-level rectangles (rounded rectangles) in the </a:t>
            </a:r>
            <a:r>
              <a:rPr lang="en-US" sz="1200" baseline="0" dirty="0" err="1" smtClean="0"/>
              <a:t>SmartArt</a:t>
            </a:r>
            <a:r>
              <a:rPr lang="en-US" sz="1200" baseline="0" dirty="0" smtClean="0"/>
              <a:t> graphic.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Under </a:t>
            </a:r>
            <a:r>
              <a:rPr lang="en-US" sz="1200" b="1" dirty="0" err="1" smtClean="0"/>
              <a:t>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Tools</a:t>
            </a:r>
            <a:r>
              <a:rPr lang="en-US" sz="120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WordArt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 group, click the arrow to the right of </a:t>
            </a:r>
            <a:r>
              <a:rPr lang="en-US" sz="1200" b="1" baseline="0" dirty="0" smtClean="0"/>
              <a:t>Text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, and under </a:t>
            </a:r>
            <a:r>
              <a:rPr lang="en-US" sz="1200" b="1" baseline="0" dirty="0" smtClean="0"/>
              <a:t>Theme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Colors</a:t>
            </a:r>
            <a:r>
              <a:rPr lang="en-US" sz="1200" baseline="0" dirty="0" smtClean="0"/>
              <a:t> select </a:t>
            </a:r>
            <a:r>
              <a:rPr lang="en-US" sz="1200" b="1" baseline="0" dirty="0" smtClean="0"/>
              <a:t>White, Background 1, Darker 25%. </a:t>
            </a:r>
            <a:r>
              <a:rPr lang="en-US" sz="1200" baseline="0" dirty="0" smtClean="0"/>
              <a:t>(fourth row, first option from the left). 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Under </a:t>
            </a:r>
            <a:r>
              <a:rPr lang="en-US" sz="1200" b="1" dirty="0" smtClean="0"/>
              <a:t>SmartArt</a:t>
            </a:r>
            <a:r>
              <a:rPr lang="en-US" sz="1200" dirty="0" smtClean="0"/>
              <a:t> </a:t>
            </a:r>
            <a:r>
              <a:rPr lang="en-US" sz="1200" b="1" dirty="0" smtClean="0"/>
              <a:t>Tools</a:t>
            </a:r>
            <a:r>
              <a:rPr lang="en-US" sz="1200" dirty="0" smtClean="0"/>
              <a:t>, on</a:t>
            </a:r>
            <a:r>
              <a:rPr lang="en-US" sz="1200" baseline="0" dirty="0" smtClean="0"/>
              <a:t>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 group, click the arrow to the right of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and under </a:t>
            </a:r>
            <a:r>
              <a:rPr lang="en-US" sz="1200" b="1" baseline="0" dirty="0" smtClean="0"/>
              <a:t>Theme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Colors</a:t>
            </a:r>
            <a:r>
              <a:rPr lang="en-US" sz="1200" baseline="0" dirty="0" smtClean="0"/>
              <a:t> select </a:t>
            </a:r>
            <a:r>
              <a:rPr lang="en-US" sz="1200" b="1" baseline="0" dirty="0" smtClean="0"/>
              <a:t>White, Background 1 </a:t>
            </a:r>
            <a:r>
              <a:rPr lang="en-US" sz="1200" baseline="0" dirty="0" smtClean="0"/>
              <a:t>(first row, first option from the left). 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 the top, second-level rectangle in</a:t>
            </a:r>
            <a:r>
              <a:rPr lang="en-US" sz="1200" baseline="0" dirty="0" smtClean="0"/>
              <a:t> the </a:t>
            </a:r>
            <a:r>
              <a:rPr lang="en-US" sz="1200" baseline="0" dirty="0" err="1" smtClean="0"/>
              <a:t>SmartArt</a:t>
            </a:r>
            <a:r>
              <a:rPr lang="en-US" sz="1200" baseline="0" dirty="0" smtClean="0"/>
              <a:t> graphic.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Under </a:t>
            </a:r>
            <a:r>
              <a:rPr lang="en-US" sz="1200" b="1" dirty="0" err="1" smtClean="0"/>
              <a:t>SmartArt</a:t>
            </a:r>
            <a:r>
              <a:rPr lang="en-US" sz="1200" dirty="0" smtClean="0"/>
              <a:t> </a:t>
            </a:r>
            <a:r>
              <a:rPr lang="en-US" sz="1200" b="1" dirty="0" smtClean="0"/>
              <a:t>Tools</a:t>
            </a:r>
            <a:r>
              <a:rPr lang="en-US" sz="1200" dirty="0" smtClean="0"/>
              <a:t>, on</a:t>
            </a:r>
            <a:r>
              <a:rPr lang="en-US" sz="1200" baseline="0" dirty="0" smtClean="0"/>
              <a:t>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 group, click the arrow to the right of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and under </a:t>
            </a:r>
            <a:r>
              <a:rPr lang="en-US" sz="1200" b="1" baseline="0" dirty="0" smtClean="0"/>
              <a:t>Theme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Colors </a:t>
            </a:r>
            <a:r>
              <a:rPr lang="en-US" sz="1200" b="0" baseline="0" dirty="0" smtClean="0"/>
              <a:t>select </a:t>
            </a:r>
            <a:r>
              <a:rPr lang="en-US" sz="1200" b="1" dirty="0" smtClean="0"/>
              <a:t>Olive Green, Accent 3.  </a:t>
            </a:r>
            <a:r>
              <a:rPr lang="en-US" sz="1200" dirty="0" smtClean="0"/>
              <a:t>(first row, seventh option from the left).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 the center, second-level</a:t>
            </a:r>
            <a:r>
              <a:rPr lang="en-US" sz="1200" baseline="0" dirty="0" smtClean="0"/>
              <a:t> rectangle in the </a:t>
            </a:r>
            <a:r>
              <a:rPr lang="en-US" sz="1200" baseline="0" dirty="0" err="1" smtClean="0"/>
              <a:t>SmartArt</a:t>
            </a:r>
            <a:r>
              <a:rPr lang="en-US" sz="1200" baseline="0" dirty="0" smtClean="0"/>
              <a:t> graphic.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Under </a:t>
            </a:r>
            <a:r>
              <a:rPr lang="en-US" sz="1200" b="1" dirty="0" err="1" smtClean="0"/>
              <a:t>SmartArt</a:t>
            </a:r>
            <a:r>
              <a:rPr lang="en-US" sz="1200" dirty="0" smtClean="0"/>
              <a:t> </a:t>
            </a:r>
            <a:r>
              <a:rPr lang="en-US" sz="1200" b="1" dirty="0" smtClean="0"/>
              <a:t>Tools</a:t>
            </a:r>
            <a:r>
              <a:rPr lang="en-US" sz="1200" dirty="0" smtClean="0"/>
              <a:t>, on</a:t>
            </a:r>
            <a:r>
              <a:rPr lang="en-US" sz="1200" baseline="0" dirty="0" smtClean="0"/>
              <a:t>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 group, click the arrow to the right of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and under </a:t>
            </a:r>
            <a:r>
              <a:rPr lang="en-US" sz="1200" b="1" baseline="0" dirty="0" smtClean="0"/>
              <a:t>Theme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Colors </a:t>
            </a:r>
            <a:r>
              <a:rPr lang="en-US" sz="1200" b="0" baseline="0" dirty="0" smtClean="0"/>
              <a:t>select </a:t>
            </a:r>
            <a:r>
              <a:rPr lang="en-US" sz="1200" dirty="0" smtClean="0"/>
              <a:t> </a:t>
            </a:r>
            <a:r>
              <a:rPr lang="en-US" sz="1200" b="1" dirty="0" smtClean="0"/>
              <a:t>Olive Green, Accent 3, Lighter 40% </a:t>
            </a:r>
            <a:r>
              <a:rPr lang="en-US" sz="1200" dirty="0" smtClean="0"/>
              <a:t>(fourth row, seventh option from the left).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 bottom,</a:t>
            </a:r>
            <a:r>
              <a:rPr lang="en-US" sz="1200" baseline="0" dirty="0" smtClean="0"/>
              <a:t> </a:t>
            </a:r>
            <a:r>
              <a:rPr lang="en-US" sz="1200" dirty="0" smtClean="0"/>
              <a:t>second-level</a:t>
            </a:r>
            <a:r>
              <a:rPr lang="en-US" sz="1200" baseline="0" dirty="0" smtClean="0"/>
              <a:t> rectangle in the </a:t>
            </a:r>
            <a:r>
              <a:rPr lang="en-US" sz="1200" baseline="0" dirty="0" err="1" smtClean="0"/>
              <a:t>SmartArt</a:t>
            </a:r>
            <a:r>
              <a:rPr lang="en-US" sz="1200" baseline="0" dirty="0" smtClean="0"/>
              <a:t> graphic.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Under </a:t>
            </a:r>
            <a:r>
              <a:rPr lang="en-US" sz="1200" b="1" dirty="0" err="1" smtClean="0"/>
              <a:t>SmartArt</a:t>
            </a:r>
            <a:r>
              <a:rPr lang="en-US" sz="1200" dirty="0" smtClean="0"/>
              <a:t> </a:t>
            </a:r>
            <a:r>
              <a:rPr lang="en-US" sz="1200" b="1" dirty="0" smtClean="0"/>
              <a:t>Tools</a:t>
            </a:r>
            <a:r>
              <a:rPr lang="en-US" sz="1200" dirty="0" smtClean="0"/>
              <a:t>, on</a:t>
            </a:r>
            <a:r>
              <a:rPr lang="en-US" sz="1200" baseline="0" dirty="0" smtClean="0"/>
              <a:t>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 group, click the arrow to the right of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and under </a:t>
            </a:r>
            <a:r>
              <a:rPr lang="en-US" sz="1200" b="1" baseline="0" dirty="0" smtClean="0"/>
              <a:t>Theme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Colors </a:t>
            </a:r>
            <a:r>
              <a:rPr lang="en-US" sz="1200" b="0" baseline="0" dirty="0" smtClean="0"/>
              <a:t>select </a:t>
            </a:r>
            <a:r>
              <a:rPr lang="en-US" sz="1200" b="1" dirty="0" smtClean="0"/>
              <a:t>Olive Green, Accent 3, Lighter 60% </a:t>
            </a:r>
            <a:r>
              <a:rPr lang="en-US" sz="1200" dirty="0" smtClean="0"/>
              <a:t>(third row, seventh option from the left).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Press and hold CTRL, and select each of the second-level rectangles.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On the </a:t>
            </a:r>
            <a:r>
              <a:rPr lang="en-US" sz="1200" b="1" dirty="0" smtClean="0"/>
              <a:t>Home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Font</a:t>
            </a:r>
            <a:r>
              <a:rPr lang="en-US" sz="1200" dirty="0" smtClean="0"/>
              <a:t> group, in the </a:t>
            </a:r>
            <a:r>
              <a:rPr lang="en-US" sz="1200" b="1" dirty="0" smtClean="0"/>
              <a:t>Font</a:t>
            </a:r>
            <a:r>
              <a:rPr lang="en-US" sz="1200" dirty="0" smtClean="0"/>
              <a:t> </a:t>
            </a:r>
            <a:r>
              <a:rPr lang="en-US" sz="1200" b="1" dirty="0" smtClean="0"/>
              <a:t>Color</a:t>
            </a:r>
            <a:r>
              <a:rPr lang="en-US" sz="1200" dirty="0" smtClean="0"/>
              <a:t> list select </a:t>
            </a:r>
            <a:r>
              <a:rPr lang="en-US" sz="1200" b="1" dirty="0" smtClean="0"/>
              <a:t>White, Background</a:t>
            </a:r>
            <a:r>
              <a:rPr lang="en-US" sz="1200" b="1" baseline="0" dirty="0" smtClean="0"/>
              <a:t> 1 </a:t>
            </a:r>
            <a:r>
              <a:rPr lang="en-US" sz="1200" baseline="0" dirty="0" smtClean="0"/>
              <a:t>(first row, first option from the left).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Under </a:t>
            </a:r>
            <a:r>
              <a:rPr lang="en-US" sz="1200" b="1" dirty="0" smtClean="0"/>
              <a:t>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Tools</a:t>
            </a:r>
            <a:r>
              <a:rPr lang="en-US" sz="120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WordArt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 group, click the arrow to the right of </a:t>
            </a:r>
            <a:r>
              <a:rPr lang="en-US" sz="1200" b="1" baseline="0" dirty="0" smtClean="0"/>
              <a:t>Text Effects</a:t>
            </a:r>
            <a:r>
              <a:rPr lang="en-US" sz="1200" b="0" baseline="0" dirty="0" smtClean="0"/>
              <a:t>, then point to </a:t>
            </a:r>
            <a:r>
              <a:rPr lang="en-US" sz="1200" b="1" baseline="0" dirty="0" smtClean="0"/>
              <a:t>Shadow</a:t>
            </a:r>
            <a:r>
              <a:rPr lang="en-US" sz="1200" b="0" baseline="0" dirty="0" smtClean="0"/>
              <a:t>, and under </a:t>
            </a:r>
            <a:r>
              <a:rPr lang="en-US" sz="1200" b="1" baseline="0" dirty="0" smtClean="0"/>
              <a:t>Outer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Offset Diagonal Bottom Right</a:t>
            </a:r>
            <a:r>
              <a:rPr lang="en-US" sz="1200" b="0" baseline="0" dirty="0" smtClean="0"/>
              <a:t>.</a:t>
            </a:r>
            <a:endParaRPr lang="en-US" sz="1200" baseline="0" dirty="0" smtClean="0"/>
          </a:p>
          <a:p>
            <a:pPr marL="228600" indent="-228600">
              <a:buFont typeface="+mj-lt"/>
              <a:buNone/>
            </a:pPr>
            <a:endParaRPr lang="en-US" sz="1200" baseline="0" dirty="0" smtClean="0"/>
          </a:p>
          <a:p>
            <a:pPr marL="228600" indent="-228600">
              <a:buFont typeface="+mj-lt"/>
              <a:buNone/>
            </a:pPr>
            <a:endParaRPr lang="en-US" sz="1200" baseline="0" dirty="0" smtClean="0"/>
          </a:p>
          <a:p>
            <a:pPr marL="228600" indent="-228600">
              <a:buFont typeface="+mj-lt"/>
              <a:buNone/>
            </a:pPr>
            <a:r>
              <a:rPr lang="en-US" sz="1200" dirty="0" smtClean="0"/>
              <a:t>To reproduce the animation effects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On the </a:t>
            </a:r>
            <a:r>
              <a:rPr lang="en-US" sz="1200" b="1" dirty="0" smtClean="0"/>
              <a:t>Animation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Animation Pane</a:t>
            </a:r>
            <a:r>
              <a:rPr lang="en-US" sz="1200" baseline="0" dirty="0" smtClean="0"/>
              <a:t>. 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Select the SmartArt graphic,</a:t>
            </a:r>
            <a:r>
              <a:rPr lang="en-US" sz="1200" baseline="0" dirty="0" smtClean="0"/>
              <a:t> and then on the </a:t>
            </a:r>
            <a:r>
              <a:rPr lang="en-US" sz="1200" b="1" dirty="0" smtClean="0"/>
              <a:t>Animations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Animation</a:t>
            </a:r>
            <a:r>
              <a:rPr lang="en-US" sz="1200" dirty="0" smtClean="0"/>
              <a:t> group, click the </a:t>
            </a:r>
            <a:r>
              <a:rPr lang="en-US" sz="1200" b="1" dirty="0" smtClean="0"/>
              <a:t>More</a:t>
            </a:r>
            <a:r>
              <a:rPr lang="en-US" sz="1200" dirty="0" smtClean="0"/>
              <a:t> arrow at the Effects Gallery and click</a:t>
            </a:r>
            <a:r>
              <a:rPr lang="en-US" sz="1200" baseline="0" dirty="0" smtClean="0"/>
              <a:t> </a:t>
            </a:r>
            <a:r>
              <a:rPr lang="en-US" sz="1200" b="1" dirty="0" smtClean="0"/>
              <a:t>More</a:t>
            </a:r>
            <a:r>
              <a:rPr lang="en-US" sz="1200" dirty="0" smtClean="0"/>
              <a:t> </a:t>
            </a:r>
            <a:r>
              <a:rPr lang="en-US" sz="1200" b="1" dirty="0" smtClean="0"/>
              <a:t>Effects</a:t>
            </a:r>
            <a:r>
              <a:rPr lang="en-US" sz="1200" dirty="0" smtClean="0"/>
              <a:t>. In the </a:t>
            </a:r>
            <a:r>
              <a:rPr lang="en-US" sz="1200" b="1" dirty="0" smtClean="0"/>
              <a:t>Change</a:t>
            </a:r>
            <a:r>
              <a:rPr lang="en-US" sz="1200" dirty="0" smtClean="0"/>
              <a:t> </a:t>
            </a:r>
            <a:r>
              <a:rPr lang="en-US" sz="1200" b="1" dirty="0" smtClean="0"/>
              <a:t>Entrance</a:t>
            </a:r>
            <a:r>
              <a:rPr lang="en-US" sz="1200" dirty="0" smtClean="0"/>
              <a:t> </a:t>
            </a:r>
            <a:r>
              <a:rPr lang="en-US" sz="1200" b="1" dirty="0" smtClean="0"/>
              <a:t>Effect</a:t>
            </a:r>
            <a:r>
              <a:rPr lang="en-US" sz="1200" dirty="0" smtClean="0"/>
              <a:t> dialog box, under </a:t>
            </a:r>
            <a:r>
              <a:rPr lang="en-US" sz="1200" b="1" dirty="0" smtClean="0"/>
              <a:t>Exciting</a:t>
            </a:r>
            <a:r>
              <a:rPr lang="en-US" sz="1200" dirty="0" smtClean="0"/>
              <a:t> select </a:t>
            </a:r>
            <a:r>
              <a:rPr lang="en-US" sz="1200" b="1" dirty="0" smtClean="0"/>
              <a:t>Curve Up</a:t>
            </a:r>
            <a:r>
              <a:rPr lang="en-US" sz="1200" b="0" dirty="0" smtClean="0"/>
              <a:t>, and click</a:t>
            </a:r>
            <a:r>
              <a:rPr lang="en-US" sz="1200" b="1" dirty="0" smtClean="0"/>
              <a:t> OK</a:t>
            </a:r>
            <a:r>
              <a:rPr lang="en-US" sz="120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In the </a:t>
            </a:r>
            <a:r>
              <a:rPr lang="en-US" sz="1200" b="1" dirty="0" smtClean="0"/>
              <a:t>Animation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Effect Options</a:t>
            </a:r>
            <a:r>
              <a:rPr lang="en-US" sz="1200" baseline="0" dirty="0" smtClean="0"/>
              <a:t>, and under </a:t>
            </a:r>
            <a:r>
              <a:rPr lang="en-US" sz="1200" b="1" baseline="0" dirty="0" smtClean="0"/>
              <a:t>Sequence</a:t>
            </a:r>
            <a:r>
              <a:rPr lang="en-US" sz="1200" baseline="0" dirty="0" smtClean="0"/>
              <a:t>, click </a:t>
            </a:r>
            <a:r>
              <a:rPr lang="en-US" sz="1200" b="1" baseline="0" dirty="0" smtClean="0"/>
              <a:t>One by One</a:t>
            </a:r>
            <a:r>
              <a:rPr lang="en-US" sz="1200" baseline="0" dirty="0" smtClean="0"/>
              <a:t>.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In the Timing group,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Start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After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Previous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Duration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01.00</a:t>
            </a:r>
            <a:r>
              <a:rPr lang="en-US" sz="120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Animation Pane, c</a:t>
            </a:r>
            <a:r>
              <a:rPr lang="en-US" sz="1200" dirty="0" smtClean="0"/>
              <a:t>lick the double arrow under the </a:t>
            </a:r>
            <a:r>
              <a:rPr lang="en-US" sz="1200" baseline="0" dirty="0" smtClean="0"/>
              <a:t>curve up entrance effect (first effect) </a:t>
            </a:r>
            <a:r>
              <a:rPr lang="en-US" sz="1200" dirty="0" smtClean="0"/>
              <a:t>to expand the list of effects.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dirty="0" smtClean="0"/>
              <a:t>Press and hold CTRL, and select the second, fourth, and sixth effects (curve up entrance effects).</a:t>
            </a:r>
            <a:r>
              <a:rPr lang="en-US" sz="1200" baseline="0" dirty="0" smtClean="0"/>
              <a:t> On the </a:t>
            </a:r>
            <a:r>
              <a:rPr lang="en-US" sz="1200" b="1" dirty="0" smtClean="0"/>
              <a:t>Animations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Animation</a:t>
            </a:r>
            <a:r>
              <a:rPr lang="en-US" sz="1200" dirty="0" smtClean="0"/>
              <a:t> group, click the </a:t>
            </a:r>
            <a:r>
              <a:rPr lang="en-US" sz="1200" b="1" dirty="0" smtClean="0"/>
              <a:t>More</a:t>
            </a:r>
            <a:r>
              <a:rPr lang="en-US" sz="1200" dirty="0" smtClean="0"/>
              <a:t> arrow at the Effects Gallery and click</a:t>
            </a:r>
            <a:r>
              <a:rPr lang="en-US" sz="1200" baseline="0" dirty="0" smtClean="0"/>
              <a:t> </a:t>
            </a:r>
            <a:r>
              <a:rPr lang="en-US" sz="1200" b="1" dirty="0" smtClean="0"/>
              <a:t>More</a:t>
            </a:r>
            <a:r>
              <a:rPr lang="en-US" sz="1200" dirty="0" smtClean="0"/>
              <a:t> </a:t>
            </a:r>
            <a:r>
              <a:rPr lang="en-US" sz="1200" b="1" dirty="0" smtClean="0"/>
              <a:t>Entrance Effects</a:t>
            </a:r>
            <a:r>
              <a:rPr lang="en-US" sz="1200" dirty="0" smtClean="0"/>
              <a:t>. In the </a:t>
            </a:r>
            <a:r>
              <a:rPr lang="en-US" sz="1200" b="1" dirty="0" smtClean="0"/>
              <a:t>Change</a:t>
            </a:r>
            <a:r>
              <a:rPr lang="en-US" sz="1200" dirty="0" smtClean="0"/>
              <a:t> </a:t>
            </a:r>
            <a:r>
              <a:rPr lang="en-US" sz="1200" b="1" dirty="0" smtClean="0"/>
              <a:t>Entrance</a:t>
            </a:r>
            <a:r>
              <a:rPr lang="en-US" sz="1200" dirty="0" smtClean="0"/>
              <a:t> </a:t>
            </a:r>
            <a:r>
              <a:rPr lang="en-US" sz="1200" b="1" dirty="0" smtClean="0"/>
              <a:t>Effect</a:t>
            </a:r>
            <a:r>
              <a:rPr lang="en-US" sz="1200" dirty="0" smtClean="0"/>
              <a:t> dialog box, under </a:t>
            </a:r>
            <a:r>
              <a:rPr lang="en-US" sz="1200" b="1" dirty="0" smtClean="0"/>
              <a:t>Basic</a:t>
            </a:r>
            <a:r>
              <a:rPr lang="en-US" sz="1200" b="0" dirty="0" smtClean="0"/>
              <a:t>, </a:t>
            </a:r>
            <a:r>
              <a:rPr lang="en-US" sz="1200" dirty="0" smtClean="0"/>
              <a:t>select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Peek In</a:t>
            </a:r>
            <a:r>
              <a:rPr lang="en-US" sz="1200" b="0" dirty="0" smtClean="0"/>
              <a:t>, and click</a:t>
            </a:r>
            <a:r>
              <a:rPr lang="en-US" sz="1200" b="1" dirty="0" smtClean="0"/>
              <a:t> OK</a:t>
            </a:r>
            <a:r>
              <a:rPr lang="en-US" sz="1200" b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Animation </a:t>
            </a:r>
            <a:r>
              <a:rPr lang="en-US" sz="1200" b="0" baseline="0" dirty="0" smtClean="0"/>
              <a:t>group, cli</a:t>
            </a:r>
            <a:r>
              <a:rPr lang="en-US" sz="1200" baseline="0" dirty="0" smtClean="0"/>
              <a:t>ck </a:t>
            </a:r>
            <a:r>
              <a:rPr lang="en-US" sz="1200" b="1" baseline="0" dirty="0" smtClean="0"/>
              <a:t>Effect Options</a:t>
            </a:r>
            <a:r>
              <a:rPr lang="en-US" sz="1200" baseline="0" dirty="0" smtClean="0"/>
              <a:t>, and under </a:t>
            </a:r>
            <a:r>
              <a:rPr lang="en-US" sz="1200" b="1" baseline="0" dirty="0" smtClean="0"/>
              <a:t>Direction</a:t>
            </a:r>
            <a:r>
              <a:rPr lang="en-US" sz="1200" baseline="0" dirty="0" smtClean="0"/>
              <a:t>, click </a:t>
            </a:r>
            <a:r>
              <a:rPr lang="en-US" sz="1200" b="1" baseline="0" dirty="0" smtClean="0"/>
              <a:t>From Top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Timing</a:t>
            </a:r>
            <a:r>
              <a:rPr lang="en-US" sz="1200" baseline="0" dirty="0" smtClean="0"/>
              <a:t> group,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Start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With Previous</a:t>
            </a:r>
            <a:r>
              <a:rPr lang="en-US" sz="1200" baseline="0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Duration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01.00</a:t>
            </a:r>
            <a:r>
              <a:rPr lang="en-US" sz="1200" baseline="0" dirty="0" smtClean="0"/>
              <a:t>. 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 smtClean="0"/>
          </a:p>
          <a:p>
            <a:pPr marL="228600" indent="-228600">
              <a:buFont typeface="+mj-lt"/>
              <a:buNone/>
            </a:pPr>
            <a:endParaRPr lang="en-US" sz="1200" dirty="0" smtClean="0"/>
          </a:p>
          <a:p>
            <a:r>
              <a:rPr lang="en-US" sz="1200" baseline="0" dirty="0" smtClean="0"/>
              <a:t>To reproduce the background effects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option from the left).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 gradient stop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on the slider, then customize the gradient stops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first stop on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33%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row, the first option from the left)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last stop on</a:t>
            </a:r>
            <a:r>
              <a:rPr lang="en-US" sz="1200" b="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1, Darker 15%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first option from the left).</a:t>
            </a:r>
            <a:endParaRPr lang="en-US" sz="1200" b="0" dirty="0" smtClean="0"/>
          </a:p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C5CAD-927B-4DAA-97C7-94AE60FB3C0B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Documents%20and%20Settings\&#1040;&#1076;&#1084;&#1080;&#1085;&#1080;&#1089;&#1090;&#1088;&#1072;&#1090;&#1086;&#1088;.68AEF27DCF96451\&#1052;&#1086;&#1080;%20&#1076;&#1086;&#1082;&#1091;&#1084;&#1077;&#1085;&#1090;&#1099;\Downloads\_-2015_mp4%20(online-video-cutter.com).avi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142976" y="1214423"/>
            <a:ext cx="7786742" cy="4071966"/>
          </a:xfrm>
        </p:spPr>
        <p:txBody>
          <a:bodyPr>
            <a:normAutofit/>
          </a:bodyPr>
          <a:lstStyle/>
          <a:p>
            <a:pPr algn="ctr">
              <a:buNone/>
              <a:defRPr/>
            </a:pPr>
            <a:endParaRPr lang="uk-UA" sz="4400" b="1" spc="50" dirty="0" smtClean="0">
              <a:ln w="1143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  <a:defRPr/>
            </a:pPr>
            <a:r>
              <a:rPr lang="uk-UA" sz="44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Методичні поради щодо підготовки до ЗНО-2015 з</a:t>
            </a:r>
          </a:p>
          <a:p>
            <a:pPr algn="ctr">
              <a:buNone/>
              <a:defRPr/>
            </a:pPr>
            <a:r>
              <a:rPr lang="uk-UA" sz="44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української мови і літератури </a:t>
            </a:r>
          </a:p>
          <a:p>
            <a:endParaRPr lang="ru-RU" dirty="0"/>
          </a:p>
        </p:txBody>
      </p:sp>
      <p:pic>
        <p:nvPicPr>
          <p:cNvPr id="8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9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57562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7" name="Picture 5" descr="Logotsp_ORC_4"/>
          <p:cNvPicPr>
            <a:picLocks noChangeAspect="1" noChangeArrowheads="1"/>
          </p:cNvPicPr>
          <p:nvPr/>
        </p:nvPicPr>
        <p:blipFill>
          <a:blip r:embed="rId3" cstate="print">
            <a:lum bright="-6000" contrast="24000"/>
          </a:blip>
          <a:srcRect/>
          <a:stretch>
            <a:fillRect/>
          </a:stretch>
        </p:blipFill>
        <p:spPr bwMode="auto">
          <a:xfrm>
            <a:off x="6786578" y="214290"/>
            <a:ext cx="2016125" cy="10906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розгорнутою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відповіддю</a:t>
            </a:r>
            <a:endParaRPr lang="uk-UA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1916832"/>
            <a:ext cx="8712968" cy="338437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4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Максимальна кількість балів, </a:t>
            </a:r>
            <a:br>
              <a:rPr lang="uk-UA" sz="4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яку можна набрати, правильно виконавши всі завдання сертифікаційної роботи з української мови і літератури </a:t>
            </a:r>
            <a:r>
              <a:rPr lang="uk-UA" sz="4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базового рівня </a:t>
            </a:r>
            <a:r>
              <a:rPr lang="uk-UA" sz="4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4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104 бали.</a:t>
            </a:r>
            <a:endParaRPr lang="ru-RU" sz="4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5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УВАГА! </a:t>
            </a:r>
            <a:r>
              <a:rPr lang="uk-UA" sz="5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5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5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uk-UA" sz="53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завдання з </a:t>
            </a:r>
            <a:r>
              <a:rPr lang="uk-UA" sz="53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української мови </a:t>
            </a:r>
            <a:r>
              <a:rPr lang="uk-UA" sz="53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результат виконання яких буде зараховуватися як </a:t>
            </a:r>
            <a:r>
              <a:rPr lang="uk-UA" sz="53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державна підсумкова атестація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uk-UA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1382572" y="3779249"/>
            <a:ext cx="1785918" cy="4164309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4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5643586" y="3428984"/>
            <a:ext cx="1785918" cy="4786346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2691115301_f3b8699d5a_b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 b="-1457"/>
          <a:stretch>
            <a:fillRect/>
          </a:stretch>
        </p:blipFill>
        <p:spPr>
          <a:xfrm>
            <a:off x="914400" y="4645742"/>
            <a:ext cx="2386584" cy="2235094"/>
          </a:xfrm>
          <a:prstGeom prst="rect">
            <a:avLst/>
          </a:prstGeom>
          <a:ln>
            <a:noFill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3643306" y="0"/>
            <a:ext cx="4320480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endParaRPr lang="uk-UA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 МОВА І ЛІТЕРАТУРА</a:t>
            </a:r>
            <a:r>
              <a:rPr lang="uk-UA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32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(поглиблений рівень)</a:t>
            </a:r>
          </a:p>
        </p:txBody>
      </p:sp>
      <p:pic>
        <p:nvPicPr>
          <p:cNvPr id="23" name="Picture 22" descr="2691115301_f3b8699d5a_b.jpg"/>
          <p:cNvPicPr>
            <a:picLocks noChangeAspect="1"/>
          </p:cNvPicPr>
          <p:nvPr/>
        </p:nvPicPr>
        <p:blipFill>
          <a:blip r:embed="rId4" cstate="print">
            <a:lum bright="5000" contrast="5000"/>
          </a:blip>
          <a:srcRect/>
          <a:stretch>
            <a:fillRect/>
          </a:stretch>
        </p:blipFill>
        <p:spPr>
          <a:xfrm>
            <a:off x="914400" y="0"/>
            <a:ext cx="2390503" cy="4648200"/>
          </a:xfrm>
          <a:prstGeom prst="rect">
            <a:avLst/>
          </a:prstGeom>
          <a:effectLst>
            <a:glow rad="101600">
              <a:schemeClr val="bg1">
                <a:alpha val="40000"/>
              </a:schemeClr>
            </a:glow>
          </a:effectLst>
        </p:spPr>
      </p:pic>
      <p:sp>
        <p:nvSpPr>
          <p:cNvPr id="25" name="TextBox 24"/>
          <p:cNvSpPr txBox="1"/>
          <p:nvPr/>
        </p:nvSpPr>
        <p:spPr>
          <a:xfrm>
            <a:off x="3357554" y="1928802"/>
            <a:ext cx="4948246" cy="48628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завдань – 74</a:t>
            </a:r>
          </a:p>
          <a:p>
            <a:r>
              <a:rPr lang="uk-U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</a:t>
            </a:r>
            <a:r>
              <a:rPr lang="uk-U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завдань базового рівня та </a:t>
            </a:r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uk-U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завдань поглибленого рівня).</a:t>
            </a:r>
            <a:endParaRPr lang="en-US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 на виконання – 210 </a:t>
            </a:r>
            <a:r>
              <a:rPr lang="uk-UA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 </a:t>
            </a:r>
            <a:r>
              <a:rPr lang="uk-UA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виконання завдань базового рівня та  </a:t>
            </a:r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</a:t>
            </a:r>
            <a:r>
              <a:rPr lang="uk-UA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виконання завдань поглибленого рівня).</a:t>
            </a:r>
            <a:endParaRPr lang="en-US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2" descr="http://newzz.in.ua/uploads/posts/2011-01/1295442981_76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122" r="32602"/>
          <a:stretch/>
        </p:blipFill>
        <p:spPr bwMode="auto">
          <a:xfrm>
            <a:off x="928662" y="214290"/>
            <a:ext cx="2382532" cy="44367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505782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3.33333E-6 3.78353E-6 L -0.86666 3.78353E-6 " pathEditMode="relative" rAng="0" ptsTypes="AA">
                                      <p:cBhvr>
                                        <p:cTn id="9" dur="35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7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uk-UA" sz="4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Сертифікаційна робота з української мови і літератури </a:t>
            </a:r>
            <a:r>
              <a:rPr lang="uk-UA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поглибленого рівня </a:t>
            </a:r>
            <a:r>
              <a:rPr lang="uk-UA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складається із завдань </a:t>
            </a:r>
            <a:r>
              <a:rPr lang="uk-UA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яти</a:t>
            </a:r>
            <a:r>
              <a:rPr lang="uk-UA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1489729" y="3672092"/>
            <a:ext cx="1785918" cy="4378623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5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5761198" y="3597128"/>
            <a:ext cx="1785918" cy="4307184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3309935627"/>
              </p:ext>
            </p:extLst>
          </p:nvPr>
        </p:nvGraphicFramePr>
        <p:xfrm>
          <a:off x="251520" y="1556792"/>
          <a:ext cx="871296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з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вибором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правильної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відповіді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(№ 1-23*, 29-33*, 34-53- </a:t>
            </a:r>
            <a:r>
              <a:rPr lang="ru-RU" sz="2800" b="1" i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базовий</a:t>
            </a:r>
            <a:r>
              <a:rPr lang="ru-RU" sz="2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59-62 – </a:t>
            </a:r>
            <a:r>
              <a:rPr lang="ru-RU" sz="2800" b="1" i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поглиблений</a:t>
            </a:r>
            <a:r>
              <a:rPr lang="ru-RU" sz="2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85531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88840"/>
            <a:ext cx="876822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5085184"/>
            <a:ext cx="8291264" cy="77809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Правильна в</a:t>
            </a:r>
            <a:r>
              <a:rPr lang="uk-UA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ідповідь</a:t>
            </a:r>
            <a:r>
              <a:rPr lang="uk-UA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: В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0269" y="476672"/>
            <a:ext cx="754450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вибором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endParaRPr lang="ru-RU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правильної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відповіді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4139329468"/>
              </p:ext>
            </p:extLst>
          </p:nvPr>
        </p:nvGraphicFramePr>
        <p:xfrm>
          <a:off x="251520" y="1628800"/>
          <a:ext cx="871296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на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відповідності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(№ 24-28*, 54-57 – </a:t>
            </a:r>
            <a:r>
              <a:rPr lang="ru-RU" sz="2800" b="1" i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базовий</a:t>
            </a:r>
            <a:r>
              <a:rPr lang="ru-RU" sz="2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57632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відповідності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7589757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83568" y="5445224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Правильна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1-Г, 2-А, 3-Б, 4-Д.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3309935627"/>
              </p:ext>
            </p:extLst>
          </p:nvPr>
        </p:nvGraphicFramePr>
        <p:xfrm>
          <a:off x="213712" y="1556792"/>
          <a:ext cx="871296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0960" cy="1143000"/>
          </a:xfrm>
        </p:spPr>
        <p:txBody>
          <a:bodyPr>
            <a:norm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правильної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послідовності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(№ 63-66 – </a:t>
            </a:r>
            <a:r>
              <a:rPr lang="ru-RU" sz="2400" b="1" i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поглиблений</a:t>
            </a:r>
            <a:r>
              <a:rPr lang="ru-RU" sz="24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  </a:t>
            </a:r>
            <a:endParaRPr lang="uk-UA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85531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2691115301_f3b8699d5a_b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 b="-1457"/>
          <a:stretch>
            <a:fillRect/>
          </a:stretch>
        </p:blipFill>
        <p:spPr>
          <a:xfrm>
            <a:off x="914400" y="4645742"/>
            <a:ext cx="2386584" cy="2235094"/>
          </a:xfrm>
          <a:prstGeom prst="rect">
            <a:avLst/>
          </a:prstGeom>
          <a:ln>
            <a:noFill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3643306" y="0"/>
            <a:ext cx="4320480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endParaRPr lang="uk-UA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 МОВА І ЛІТЕРАТУРА</a:t>
            </a:r>
            <a:r>
              <a:rPr lang="uk-UA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32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(базовий рівень)</a:t>
            </a:r>
          </a:p>
        </p:txBody>
      </p:sp>
      <p:pic>
        <p:nvPicPr>
          <p:cNvPr id="23" name="Picture 22" descr="2691115301_f3b8699d5a_b.jpg"/>
          <p:cNvPicPr>
            <a:picLocks noChangeAspect="1"/>
          </p:cNvPicPr>
          <p:nvPr/>
        </p:nvPicPr>
        <p:blipFill>
          <a:blip r:embed="rId4" cstate="print">
            <a:lum bright="5000" contrast="5000"/>
          </a:blip>
          <a:srcRect/>
          <a:stretch>
            <a:fillRect/>
          </a:stretch>
        </p:blipFill>
        <p:spPr>
          <a:xfrm>
            <a:off x="914400" y="0"/>
            <a:ext cx="2390503" cy="4648200"/>
          </a:xfrm>
          <a:prstGeom prst="rect">
            <a:avLst/>
          </a:prstGeom>
          <a:effectLst>
            <a:glow rad="101600">
              <a:schemeClr val="bg1">
                <a:alpha val="40000"/>
              </a:schemeClr>
            </a:glow>
          </a:effectLst>
        </p:spPr>
      </p:pic>
      <p:sp>
        <p:nvSpPr>
          <p:cNvPr id="25" name="TextBox 24"/>
          <p:cNvSpPr txBox="1"/>
          <p:nvPr/>
        </p:nvSpPr>
        <p:spPr>
          <a:xfrm>
            <a:off x="3357554" y="1928802"/>
            <a:ext cx="4948246" cy="24006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uk-UA" sz="3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3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завдань - 58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 на виконання - 150 хв.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newzz.in.ua/uploads/posts/2011-01/1295442981_76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122" r="32602"/>
          <a:stretch/>
        </p:blipFill>
        <p:spPr bwMode="auto">
          <a:xfrm>
            <a:off x="928662" y="214290"/>
            <a:ext cx="2382532" cy="44367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505782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3.33333E-6 3.78353E-6 L -0.86666 3.78353E-6 " pathEditMode="relative" rAng="0" ptsTypes="AA">
                                      <p:cBhvr>
                                        <p:cTn id="9" dur="35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7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правильної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послідовності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844825"/>
            <a:ext cx="864096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Встановіть хронологічну послідовність літературно-мистецьких течій.</a:t>
            </a:r>
          </a:p>
          <a:p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символізм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екзистенціалізм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романтизм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постмодернізм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1026" name="Picture 2" descr="http://www.zarlit.com/zno/zno.files/image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140968"/>
            <a:ext cx="2448272" cy="20162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5517232"/>
            <a:ext cx="7056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Правильна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відповідь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1-В, 2-А, 3-Б, 4-Г.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3309935627"/>
              </p:ext>
            </p:extLst>
          </p:nvPr>
        </p:nvGraphicFramePr>
        <p:xfrm>
          <a:off x="251520" y="1556792"/>
          <a:ext cx="871296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короткою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відповіддю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(№ 67-74 – </a:t>
            </a:r>
            <a:r>
              <a:rPr lang="ru-RU" sz="2800" b="1" i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поглиблений</a:t>
            </a:r>
            <a:r>
              <a:rPr lang="ru-RU" sz="2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85531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00240"/>
            <a:ext cx="850112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85720" y="1285860"/>
            <a:ext cx="8001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Прочитайте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уважно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текст «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Цінності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 Дайте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відповіді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виконайте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1-6 до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500042"/>
            <a:ext cx="8572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Приклад </a:t>
            </a:r>
            <a:r>
              <a:rPr lang="ru-RU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 короткою </a:t>
            </a:r>
            <a:r>
              <a:rPr lang="ru-RU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відповіддю</a:t>
            </a:r>
            <a:endParaRPr lang="uk-U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2492063522"/>
              </p:ext>
            </p:extLst>
          </p:nvPr>
        </p:nvGraphicFramePr>
        <p:xfrm>
          <a:off x="251520" y="980728"/>
          <a:ext cx="871296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40960" cy="72008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з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розгорнутою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відповіддю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(№58* - </a:t>
            </a:r>
            <a:r>
              <a:rPr lang="ru-RU" sz="3200" b="1" i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базовий</a:t>
            </a:r>
            <a:r>
              <a:rPr lang="ru-RU" sz="32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00994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розгорнутою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відповіддю</a:t>
            </a:r>
            <a:endParaRPr lang="uk-UA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856895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1143000"/>
          </a:xfrm>
        </p:spPr>
        <p:txBody>
          <a:bodyPr/>
          <a:lstStyle/>
          <a:p>
            <a:r>
              <a:rPr lang="uk-UA" sz="3200" b="1" smtClean="0">
                <a:latin typeface="Times New Roman" pitchFamily="18" charset="0"/>
                <a:cs typeface="Times New Roman" pitchFamily="18" charset="0"/>
              </a:rPr>
              <a:t>Методичні рекомендації щодо підготовки до виконання завдання з розгорнутою відповіддю </a:t>
            </a:r>
            <a:endParaRPr lang="ru-RU" sz="3200" smtClean="0"/>
          </a:p>
        </p:txBody>
      </p:sp>
      <p:sp>
        <p:nvSpPr>
          <p:cNvPr id="18435" name="Rectangle 1"/>
          <p:cNvSpPr>
            <a:spLocks noGrp="1" noChangeArrowheads="1"/>
          </p:cNvSpPr>
          <p:nvPr>
            <p:ph idx="1"/>
          </p:nvPr>
        </p:nvSpPr>
        <p:spPr>
          <a:xfrm>
            <a:off x="214313" y="1357313"/>
            <a:ext cx="8786812" cy="5693866"/>
          </a:xfrm>
        </p:spPr>
        <p:txBody>
          <a:bodyPr anchor="ctr">
            <a:spAutoFit/>
          </a:bodyPr>
          <a:lstStyle/>
          <a:p>
            <a:pPr marL="0" indent="0" algn="just">
              <a:spcBef>
                <a:spcPct val="0"/>
              </a:spcBef>
              <a:buFontTx/>
              <a:buNone/>
              <a:tabLst>
                <a:tab pos="234950" algn="l"/>
              </a:tabLst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Виконуючи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таке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аргументуйте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свою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позицію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керуючись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інструкцією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тестовому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зошиті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spcBef>
                <a:spcPct val="0"/>
              </a:spcBef>
              <a:buFontTx/>
              <a:buNone/>
              <a:tabLst>
                <a:tab pos="234950" algn="l"/>
              </a:tabLs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Насамперед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сформулюйте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тезу,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речення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кілька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речень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б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відбито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Ваше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розуміння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порушеної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ставлення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Тож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формулюйте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тезу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чітко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однозначно, не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змінюйте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доведення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spcBef>
                <a:spcPct val="0"/>
              </a:spcBef>
              <a:buFontTx/>
              <a:buNone/>
              <a:tabLst>
                <a:tab pos="234950" algn="l"/>
              </a:tabLs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Далі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обґрунтуйте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свою тезу,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наведіть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два-три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переконливі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пояснення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найкраще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підтвердять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Ваші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міркування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аргументи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дублювали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один одного, не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суперечили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один одному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сукупно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достатніми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обґрунтування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тези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spcBef>
                <a:spcPct val="0"/>
              </a:spcBef>
              <a:buFontTx/>
              <a:buNone/>
              <a:tabLst>
                <a:tab pos="234950" algn="l"/>
              </a:tabLst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229600" cy="764386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кожного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таких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аргументів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наведіть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приклад. Приклад 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ілюстрація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істинності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Вашої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тези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Один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прикладів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художньої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літератури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мистецтва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Інший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приклад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стосуватися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історії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суспільно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політичних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подій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Вашого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життєвого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досвіду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Зосередьтеся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тому,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продемонструвати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вмотивований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зв’язок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наведених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прикладів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Вашою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позицією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Сформулюйте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висновок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котрий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підсумував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Ваші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міркування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Пам’ятайте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висновок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послідовно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випливати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попередніх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міркувань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логічно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пов’язаним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висунутою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тезою.</a:t>
            </a:r>
          </a:p>
          <a:p>
            <a:pPr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/>
          <p:cNvSpPr>
            <a:spLocks noChangeArrowheads="1"/>
          </p:cNvSpPr>
          <p:nvPr>
            <p:ph type="body" idx="1"/>
          </p:nvPr>
        </p:nvSpPr>
        <p:spPr>
          <a:xfrm>
            <a:off x="1643042" y="142852"/>
            <a:ext cx="6143668" cy="1428760"/>
          </a:xfrm>
          <a:prstGeom prst="downArrowCallout">
            <a:avLst>
              <a:gd name="adj1" fmla="val 85714"/>
              <a:gd name="adj2" fmla="val 85714"/>
              <a:gd name="adj3" fmla="val 16667"/>
              <a:gd name="adj4" fmla="val 66667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>
            <a:normAutofit fontScale="85000" lnSpcReduction="20000"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uk-UA" sz="3600" b="1" dirty="0" smtClean="0">
                <a:solidFill>
                  <a:srgbClr val="C00000"/>
                </a:solidFill>
                <a:latin typeface="Monotype Corsiva" pitchFamily="66" charset="0"/>
              </a:rPr>
              <a:t>Структура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uk-UA" sz="3600" b="1" dirty="0" smtClean="0">
                <a:solidFill>
                  <a:srgbClr val="C00000"/>
                </a:solidFill>
                <a:latin typeface="Monotype Corsiva" pitchFamily="66" charset="0"/>
              </a:rPr>
              <a:t>власного висловлення</a:t>
            </a:r>
            <a:endParaRPr lang="ru-RU" sz="3600" b="1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710659" name="AutoShape 3"/>
          <p:cNvSpPr>
            <a:spLocks noChangeArrowheads="1"/>
          </p:cNvSpPr>
          <p:nvPr/>
        </p:nvSpPr>
        <p:spPr bwMode="auto">
          <a:xfrm>
            <a:off x="2500298" y="2071678"/>
            <a:ext cx="1714500" cy="1143000"/>
          </a:xfrm>
          <a:prstGeom prst="foldedCorner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uk-UA" sz="2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2. Аргументи</a:t>
            </a:r>
          </a:p>
          <a:p>
            <a:pPr eaLnBrk="0" hangingPunct="0">
              <a:defRPr/>
            </a:pPr>
            <a:r>
              <a:rPr lang="uk-UA" sz="1600" i="1" dirty="0">
                <a:solidFill>
                  <a:srgbClr val="0033CC"/>
                </a:solidFill>
                <a:latin typeface="Times New Roman" pitchFamily="18" charset="0"/>
              </a:rPr>
              <a:t>(не менше двох)</a:t>
            </a:r>
            <a:endParaRPr lang="ru-RU" sz="1600" i="1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710660" name="AutoShape 4"/>
          <p:cNvSpPr>
            <a:spLocks noChangeArrowheads="1"/>
          </p:cNvSpPr>
          <p:nvPr/>
        </p:nvSpPr>
        <p:spPr bwMode="auto">
          <a:xfrm>
            <a:off x="785786" y="2071678"/>
            <a:ext cx="1371600" cy="1143000"/>
          </a:xfrm>
          <a:prstGeom prst="foldedCorner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uk-UA" sz="2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1.</a:t>
            </a:r>
          </a:p>
          <a:p>
            <a:pPr algn="ctr" eaLnBrk="0" hangingPunct="0">
              <a:defRPr/>
            </a:pPr>
            <a:r>
              <a:rPr lang="uk-UA" sz="2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Теза</a:t>
            </a:r>
            <a:endParaRPr lang="ru-RU" sz="2000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10661" name="AutoShape 5"/>
          <p:cNvSpPr>
            <a:spLocks noChangeArrowheads="1"/>
          </p:cNvSpPr>
          <p:nvPr/>
        </p:nvSpPr>
        <p:spPr bwMode="auto">
          <a:xfrm>
            <a:off x="7143768" y="2071678"/>
            <a:ext cx="1485900" cy="1143000"/>
          </a:xfrm>
          <a:prstGeom prst="foldedCorner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uk-UA" sz="2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4. </a:t>
            </a:r>
          </a:p>
          <a:p>
            <a:pPr algn="ctr" eaLnBrk="0" hangingPunct="0">
              <a:defRPr/>
            </a:pPr>
            <a:r>
              <a:rPr lang="uk-UA" sz="2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Висновок</a:t>
            </a:r>
            <a:endParaRPr lang="ru-RU" sz="2000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10662" name="AutoShape 6"/>
          <p:cNvSpPr>
            <a:spLocks noChangeArrowheads="1"/>
          </p:cNvSpPr>
          <p:nvPr/>
        </p:nvSpPr>
        <p:spPr bwMode="auto">
          <a:xfrm>
            <a:off x="4429124" y="2071678"/>
            <a:ext cx="1752600" cy="1143000"/>
          </a:xfrm>
          <a:prstGeom prst="foldedCorner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uk-UA" sz="2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3.</a:t>
            </a:r>
          </a:p>
          <a:p>
            <a:pPr algn="ctr" eaLnBrk="0" hangingPunct="0">
              <a:defRPr/>
            </a:pPr>
            <a:r>
              <a:rPr lang="uk-UA" sz="2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Приклади</a:t>
            </a:r>
            <a:r>
              <a:rPr lang="uk-UA" sz="2000" dirty="0">
                <a:solidFill>
                  <a:srgbClr val="0033CC"/>
                </a:solidFill>
                <a:latin typeface="Bookman Old Style" pitchFamily="18" charset="0"/>
              </a:rPr>
              <a:t> </a:t>
            </a:r>
          </a:p>
          <a:p>
            <a:pPr algn="ctr" eaLnBrk="0" hangingPunct="0">
              <a:defRPr/>
            </a:pPr>
            <a:r>
              <a:rPr lang="uk-UA" sz="1600" i="1" dirty="0">
                <a:solidFill>
                  <a:srgbClr val="0033CC"/>
                </a:solidFill>
                <a:latin typeface="Times New Roman" pitchFamily="18" charset="0"/>
              </a:rPr>
              <a:t>(не менше двох)</a:t>
            </a:r>
            <a:endParaRPr lang="ru-RU" sz="1600" i="1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43015" name="AutoShape 7"/>
          <p:cNvSpPr>
            <a:spLocks noChangeArrowheads="1"/>
          </p:cNvSpPr>
          <p:nvPr/>
        </p:nvSpPr>
        <p:spPr bwMode="auto">
          <a:xfrm>
            <a:off x="1000100" y="3286124"/>
            <a:ext cx="2819400" cy="609600"/>
          </a:xfrm>
          <a:prstGeom prst="curvedUpArrow">
            <a:avLst>
              <a:gd name="adj1" fmla="val 92500"/>
              <a:gd name="adj2" fmla="val 185000"/>
              <a:gd name="adj3" fmla="val 4487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uk-UA" b="1">
                <a:latin typeface="Bookman Old Style" pitchFamily="18" charset="0"/>
              </a:rPr>
              <a:t>Чому?</a:t>
            </a:r>
            <a:endParaRPr lang="ru-RU" b="1">
              <a:latin typeface="Bookman Old Style" pitchFamily="18" charset="0"/>
            </a:endParaRPr>
          </a:p>
        </p:txBody>
      </p:sp>
      <p:sp>
        <p:nvSpPr>
          <p:cNvPr id="43016" name="AutoShape 8"/>
          <p:cNvSpPr>
            <a:spLocks noChangeArrowheads="1"/>
          </p:cNvSpPr>
          <p:nvPr/>
        </p:nvSpPr>
        <p:spPr bwMode="auto">
          <a:xfrm>
            <a:off x="3643306" y="3286124"/>
            <a:ext cx="2819400" cy="609600"/>
          </a:xfrm>
          <a:prstGeom prst="curvedUpArrow">
            <a:avLst>
              <a:gd name="adj1" fmla="val 92500"/>
              <a:gd name="adj2" fmla="val 185000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uk-UA" b="1" dirty="0" smtClean="0">
                <a:latin typeface="Bookman Old Style" pitchFamily="18" charset="0"/>
              </a:rPr>
              <a:t>        Наприклад</a:t>
            </a:r>
            <a:r>
              <a:rPr lang="uk-UA" b="1" dirty="0">
                <a:latin typeface="Bookman Old Style" pitchFamily="18" charset="0"/>
              </a:rPr>
              <a:t>…</a:t>
            </a:r>
            <a:r>
              <a:rPr lang="uk-UA" b="1" dirty="0">
                <a:solidFill>
                  <a:srgbClr val="CC00CC"/>
                </a:solidFill>
                <a:latin typeface="Bookman Old Style" pitchFamily="18" charset="0"/>
              </a:rPr>
              <a:t> </a:t>
            </a:r>
            <a:endParaRPr lang="ru-RU" b="1" dirty="0">
              <a:solidFill>
                <a:srgbClr val="CC00CC"/>
              </a:solidFill>
              <a:latin typeface="Bookman Old Style" pitchFamily="18" charset="0"/>
            </a:endParaRPr>
          </a:p>
        </p:txBody>
      </p:sp>
      <p:sp>
        <p:nvSpPr>
          <p:cNvPr id="43017" name="AutoShape 9"/>
          <p:cNvSpPr>
            <a:spLocks noChangeArrowheads="1"/>
          </p:cNvSpPr>
          <p:nvPr/>
        </p:nvSpPr>
        <p:spPr bwMode="auto">
          <a:xfrm>
            <a:off x="6357950" y="1285860"/>
            <a:ext cx="614362" cy="2071702"/>
          </a:xfrm>
          <a:prstGeom prst="curvedRightArrow">
            <a:avLst>
              <a:gd name="adj1" fmla="val 83333"/>
              <a:gd name="adj2" fmla="val 166667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3018" name="AutoShape 10"/>
          <p:cNvSpPr>
            <a:spLocks noChangeArrowheads="1"/>
          </p:cNvSpPr>
          <p:nvPr/>
        </p:nvSpPr>
        <p:spPr bwMode="auto">
          <a:xfrm rot="10800000">
            <a:off x="428596" y="1285860"/>
            <a:ext cx="2971800" cy="647700"/>
          </a:xfrm>
          <a:prstGeom prst="curvedUpArrow">
            <a:avLst>
              <a:gd name="adj1" fmla="val 91765"/>
              <a:gd name="adj2" fmla="val 183529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/>
          <a:lstStyle/>
          <a:p>
            <a:pPr algn="ctr" eaLnBrk="0" hangingPunct="0"/>
            <a:endParaRPr lang="uk-UA" sz="800" b="1" dirty="0">
              <a:latin typeface="Bookman Old Style" pitchFamily="18" charset="0"/>
            </a:endParaRPr>
          </a:p>
          <a:p>
            <a:pPr algn="ctr" eaLnBrk="0" hangingPunct="0"/>
            <a:r>
              <a:rPr lang="uk-UA" b="1" dirty="0">
                <a:latin typeface="Bookman Old Style" pitchFamily="18" charset="0"/>
              </a:rPr>
              <a:t>  Тому що…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4000504"/>
            <a:ext cx="82868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Доцільно організувати роботу над письмовим висловлюванням так:</a:t>
            </a:r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•"/>
              <a:tabLst>
                <a:tab pos="234950" algn="l"/>
              </a:tabLst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уважно прочитайте </a:t>
            </a: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повністю</a:t>
            </a:r>
            <a:r>
              <a:rPr lang="uk-UA" dirty="0" smtClean="0">
                <a:solidFill>
                  <a:srgbClr val="FF65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умову завдання;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•"/>
              <a:tabLst>
                <a:tab pos="234950" algn="l"/>
              </a:tabLst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дотримуйтеся 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української орфографії, пунктуації, граматики та стилістики. Вживайте ті слова і конструюйте речення, щодо правильного написання й побудови яких Ви не маєте сумнівів.</a:t>
            </a:r>
          </a:p>
          <a:p>
            <a:pPr algn="just">
              <a:buFont typeface="Arial" pitchFamily="34" charset="0"/>
              <a:buChar char="•"/>
              <a:tabLst>
                <a:tab pos="234950" algn="l"/>
              </a:tabLst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прагніть викладати свої думки чітко, зрозуміло, 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логічно й послідовно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Логічність виявляється в композиційному структуруванні етапів розвитку думки. Послідовність викладу думок реалізується дотриманням смислових зв’язків між реченнями.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5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УВАГА! </a:t>
            </a:r>
            <a:r>
              <a:rPr lang="uk-UA" sz="5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5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5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uk-UA" sz="53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завдання з </a:t>
            </a:r>
            <a:r>
              <a:rPr lang="uk-UA" sz="53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української мови </a:t>
            </a:r>
            <a:r>
              <a:rPr lang="uk-UA" sz="53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результат виконання яких буде зараховуватися як </a:t>
            </a:r>
            <a:r>
              <a:rPr lang="uk-UA" sz="53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державна підсумкова атестація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uk-UA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1382572" y="3779249"/>
            <a:ext cx="1785918" cy="4164309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4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5643586" y="3428984"/>
            <a:ext cx="1785918" cy="4786346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571480"/>
            <a:ext cx="7643866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Максимальна кількість балів, </a:t>
            </a:r>
            <a:br>
              <a:rPr lang="uk-UA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яку можна набрати, правильно виконавши всі завдання сертифікаційної роботи з української мови і літератури </a:t>
            </a:r>
            <a:r>
              <a:rPr lang="uk-UA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поглибленого рівня </a:t>
            </a:r>
            <a:r>
              <a:rPr lang="uk-UA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136 балів.</a:t>
            </a:r>
            <a:endParaRPr lang="ru-RU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 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18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Зміст тесту визначається на основі Програми зовнішнього незалежного оцінювання з української мови і літератури  для осіб, які бажають здобувати вищу освіту на основі повної загальної середньої освіти (затверджено Міністерством освіти і науки України, наказ від 01.10.2014 р. № 1121).</a:t>
            </a:r>
            <a:r>
              <a:rPr lang="uk-UA" sz="5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uk-UA" sz="5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5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sz="22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Матеріал програми ЗНО розподілено за такими розділами: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5400" dirty="0" smtClean="0">
                <a:latin typeface="Times New Roman" pitchFamily="18" charset="0"/>
                <a:cs typeface="Times New Roman" pitchFamily="18" charset="0"/>
              </a:rPr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857364"/>
            <a:ext cx="8043890" cy="4268799"/>
          </a:xfrm>
        </p:spPr>
        <p:txBody>
          <a:bodyPr numCol="2" rtlCol="0">
            <a:normAutofit fontScale="85000" lnSpcReduction="1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4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Українська мова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Фонетика. Графіка,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Лексикологія. Фразеологія,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Будова слова. Словотвір,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Морфологія,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Синтаксис,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Стилістика,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Орфоепія,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Орфографія,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Розвиток мовлення.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uk-UA" sz="2400" dirty="0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uk-UA" sz="2400" dirty="0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4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Українська література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Усна народна творчість,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Давня українська література,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Література кінця Х</a:t>
            </a:r>
            <a:r>
              <a:rPr lang="en-US" sz="24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4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ІІІ - початку ХХ століття,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Література ХХ століття,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Твори українських письменників-емігрантів,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Сучасний літературний процес.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_-2015_mp4 (online-video-cutter.com)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42910" y="714356"/>
            <a:ext cx="7786742" cy="5143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6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5" name="Picture 9" descr="psi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000108"/>
            <a:ext cx="3455988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66" name="Rectangle 10"/>
          <p:cNvSpPr>
            <a:spLocks noChangeArrowheads="1"/>
          </p:cNvSpPr>
          <p:nvPr/>
        </p:nvSpPr>
        <p:spPr bwMode="auto">
          <a:xfrm rot="10800000" flipV="1">
            <a:off x="611560" y="4869160"/>
            <a:ext cx="79930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5400" b="1" dirty="0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Психологічна адаптація</a:t>
            </a:r>
            <a:endParaRPr lang="ru-RU" sz="5400" b="1" dirty="0">
              <a:solidFill>
                <a:srgbClr val="FF00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6" name="Picture 5" descr="Logotsp_ORC_4"/>
          <p:cNvPicPr>
            <a:picLocks noChangeAspect="1" noChangeArrowheads="1"/>
          </p:cNvPicPr>
          <p:nvPr/>
        </p:nvPicPr>
        <p:blipFill>
          <a:blip r:embed="rId3" cstate="print">
            <a:lum bright="-6000" contrast="24000"/>
          </a:blip>
          <a:srcRect/>
          <a:stretch>
            <a:fillRect/>
          </a:stretch>
        </p:blipFill>
        <p:spPr bwMode="auto">
          <a:xfrm>
            <a:off x="571472" y="1071546"/>
            <a:ext cx="3500462" cy="32147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2006600"/>
          </a:xfrm>
        </p:spPr>
        <p:txBody>
          <a:bodyPr>
            <a:normAutofit/>
          </a:bodyPr>
          <a:lstStyle/>
          <a:p>
            <a:pPr eaLnBrk="1" hangingPunct="1"/>
            <a:r>
              <a:rPr lang="uk-UA" sz="2000" b="1" i="1" dirty="0" smtClean="0">
                <a:solidFill>
                  <a:srgbClr val="002060"/>
                </a:solidFill>
                <a:latin typeface="Times New Roman" pitchFamily="18" charset="0"/>
              </a:rPr>
              <a:t/>
            </a:r>
            <a:br>
              <a:rPr lang="uk-UA" sz="2000" b="1" i="1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uk-UA" sz="2000" b="1" i="1" dirty="0" smtClean="0">
                <a:solidFill>
                  <a:srgbClr val="002060"/>
                </a:solidFill>
                <a:latin typeface="Times New Roman" pitchFamily="18" charset="0"/>
              </a:rPr>
              <a:t>Зовнішнє незалежне оцінювання має низку особливостей, які можуть викликати у випускників різні труднощі. Їхнє подолання має орієнтуватися на оволодіння учнями специфічними навичками, що визначаються особливостями процедури ЗНО.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uk-UA" sz="2000" b="1" i="1" dirty="0" smtClean="0">
                <a:solidFill>
                  <a:srgbClr val="002060"/>
                </a:solidFill>
                <a:latin typeface="Times New Roman" pitchFamily="18" charset="0"/>
              </a:rPr>
              <a:t/>
            </a:r>
            <a:br>
              <a:rPr lang="uk-UA" sz="2000" b="1" i="1" dirty="0" smtClean="0">
                <a:solidFill>
                  <a:srgbClr val="002060"/>
                </a:solidFill>
                <a:latin typeface="Times New Roman" pitchFamily="18" charset="0"/>
              </a:rPr>
            </a:br>
            <a:endParaRPr lang="uk-UA" sz="2000" b="1" i="1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28596" y="1785926"/>
          <a:ext cx="8229600" cy="4381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Заголовок 1"/>
          <p:cNvSpPr>
            <a:spLocks noGrp="1"/>
          </p:cNvSpPr>
          <p:nvPr>
            <p:ph type="title"/>
          </p:nvPr>
        </p:nvSpPr>
        <p:spPr>
          <a:xfrm>
            <a:off x="179388" y="214290"/>
            <a:ext cx="8607454" cy="1414485"/>
          </a:xfrm>
        </p:spPr>
        <p:txBody>
          <a:bodyPr>
            <a:normAutofit/>
          </a:bodyPr>
          <a:lstStyle/>
          <a:p>
            <a:pPr eaLnBrk="1" hangingPunct="1"/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</a:rPr>
              <a:t>Поняття «готовність до ЗНО» можливо розкрити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</a:rPr>
              <a:t>через виділені структурні компоненти:</a:t>
            </a:r>
            <a:endParaRPr lang="uk-UA" sz="2800" dirty="0" smtClean="0">
              <a:solidFill>
                <a:srgbClr val="002060"/>
              </a:solidFill>
            </a:endParaRPr>
          </a:p>
        </p:txBody>
      </p:sp>
      <p:graphicFrame>
        <p:nvGraphicFramePr>
          <p:cNvPr id="126999" name="Group 23"/>
          <p:cNvGraphicFramePr>
            <a:graphicFrameLocks noGrp="1"/>
          </p:cNvGraphicFramePr>
          <p:nvPr/>
        </p:nvGraphicFramePr>
        <p:xfrm>
          <a:off x="214282" y="1357298"/>
          <a:ext cx="8784976" cy="5006733"/>
        </p:xfrm>
        <a:graphic>
          <a:graphicData uri="http://schemas.openxmlformats.org/drawingml/2006/table">
            <a:tbl>
              <a:tblPr firstRow="1" firstCol="1" bandRow="1">
                <a:tableStyleId>{74C1A8A3-306A-4EB7-A6B1-4F7E0EB9C5D6}</a:tableStyleId>
              </a:tblPr>
              <a:tblGrid>
                <a:gridCol w="1728192"/>
                <a:gridCol w="7056784"/>
              </a:tblGrid>
              <a:tr h="6687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 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 </a:t>
                      </a: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Компонент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 </a:t>
                      </a:r>
                      <a:endParaRPr kumimoji="0" 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          </a:t>
                      </a: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Показники готовності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 </a:t>
                      </a:r>
                      <a:endParaRPr kumimoji="0" 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1732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  </a:t>
                      </a:r>
                      <a:endParaRPr kumimoji="0" lang="ru-RU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      </a:t>
                      </a: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Пізнавальний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висока мобільність;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високий рівень організації діяльності;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висока та стійка працездатність;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високий рівень концентрації уваги;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структурованість мислення;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сформованість внутрішнього плану дій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11688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              </a:t>
                      </a: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Особистісний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наявність сформованого уявлення про ЗНО, адекватного дійсності;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адекватна самооцінка;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самостійність мислення та дії.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13708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   </a:t>
                      </a: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Процесуальний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знайомство з процедурою ЗНО (перегляд відеострічки, пробне тестування);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навички роботи з тестовими матеріалами;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уміння встановлювати контакти  в незнайомій  обстановці  з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незнайомими людьми.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14291"/>
            <a:ext cx="7604150" cy="207170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ЛИСТІВКА-КОНСУЛЬТАЦІЯ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</a:rPr>
              <a:t>(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</a:rPr>
              <a:t>класним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</a:rPr>
              <a:t>керівникам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</a:rPr>
              <a:t>вчителям-предметникам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</a:rPr>
              <a:t>щодо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</a:rPr>
              <a:t>підготовки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</a:rPr>
              <a:t> до </a:t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</a:rPr>
              <a:t>зовнішнього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</a:rPr>
              <a:t>незалежного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</a:rPr>
              <a:t>оцінювання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</a:rPr>
              <a:t>)</a:t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</a:rPr>
            </a:br>
            <a:endParaRPr lang="ru-RU" sz="2400" b="1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32099" name="Rectangle 4"/>
          <p:cNvSpPr>
            <a:spLocks noChangeArrowheads="1"/>
          </p:cNvSpPr>
          <p:nvPr/>
        </p:nvSpPr>
        <p:spPr bwMode="auto">
          <a:xfrm>
            <a:off x="150813" y="2000240"/>
            <a:ext cx="8713787" cy="37240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ru-RU" sz="2200" dirty="0">
                <a:solidFill>
                  <a:srgbClr val="002060"/>
                </a:solidFill>
              </a:rPr>
              <a:t>У </a:t>
            </a:r>
            <a:r>
              <a:rPr lang="ru-RU" sz="2200" dirty="0" err="1">
                <a:solidFill>
                  <a:srgbClr val="002060"/>
                </a:solidFill>
              </a:rPr>
              <a:t>сучасній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практиці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тестові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технології</a:t>
            </a:r>
            <a:r>
              <a:rPr lang="ru-RU" sz="2200" dirty="0">
                <a:solidFill>
                  <a:srgbClr val="002060"/>
                </a:solidFill>
              </a:rPr>
              <a:t> контролю </a:t>
            </a:r>
            <a:r>
              <a:rPr lang="ru-RU" sz="2200" dirty="0" err="1">
                <a:solidFill>
                  <a:srgbClr val="002060"/>
                </a:solidFill>
              </a:rPr>
              <a:t>навчальних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досягнень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посідають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належне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місце</a:t>
            </a:r>
            <a:r>
              <a:rPr lang="ru-RU" sz="2200" dirty="0">
                <a:solidFill>
                  <a:srgbClr val="002060"/>
                </a:solidFill>
              </a:rPr>
              <a:t>, </a:t>
            </a:r>
            <a:r>
              <a:rPr lang="ru-RU" sz="2200" dirty="0" err="1">
                <a:solidFill>
                  <a:srgbClr val="002060"/>
                </a:solidFill>
              </a:rPr>
              <a:t>бо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забезпечують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найбільш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C00000"/>
                </a:solidFill>
              </a:rPr>
              <a:t>об’єктивне</a:t>
            </a:r>
            <a:r>
              <a:rPr lang="ru-RU" sz="2200" b="1" dirty="0">
                <a:solidFill>
                  <a:srgbClr val="C00000"/>
                </a:solidFill>
              </a:rPr>
              <a:t> </a:t>
            </a:r>
            <a:r>
              <a:rPr lang="ru-RU" sz="2200" b="1" dirty="0" err="1">
                <a:solidFill>
                  <a:srgbClr val="C00000"/>
                </a:solidFill>
              </a:rPr>
              <a:t>і</a:t>
            </a:r>
            <a:r>
              <a:rPr lang="ru-RU" sz="2200" b="1" dirty="0">
                <a:solidFill>
                  <a:srgbClr val="C00000"/>
                </a:solidFill>
              </a:rPr>
              <a:t> </a:t>
            </a:r>
            <a:r>
              <a:rPr lang="ru-RU" sz="2200" b="1" dirty="0" err="1">
                <a:solidFill>
                  <a:srgbClr val="C00000"/>
                </a:solidFill>
              </a:rPr>
              <a:t>всебічне</a:t>
            </a:r>
            <a:r>
              <a:rPr lang="ru-RU" sz="2200" b="1" dirty="0">
                <a:solidFill>
                  <a:srgbClr val="C00000"/>
                </a:solidFill>
              </a:rPr>
              <a:t> </a:t>
            </a:r>
            <a:r>
              <a:rPr lang="ru-RU" sz="2200" b="1" dirty="0" err="1">
                <a:solidFill>
                  <a:srgbClr val="C00000"/>
                </a:solidFill>
              </a:rPr>
              <a:t>оцінювання</a:t>
            </a:r>
            <a:r>
              <a:rPr lang="ru-RU" sz="2200" b="1" dirty="0">
                <a:solidFill>
                  <a:srgbClr val="C00000"/>
                </a:solidFill>
              </a:rPr>
              <a:t> </a:t>
            </a:r>
            <a:r>
              <a:rPr lang="ru-RU" sz="2200" b="1" dirty="0" err="1">
                <a:solidFill>
                  <a:srgbClr val="C00000"/>
                </a:solidFill>
              </a:rPr>
              <a:t>досягнень</a:t>
            </a:r>
            <a:r>
              <a:rPr lang="ru-RU" sz="2200" b="1" dirty="0">
                <a:solidFill>
                  <a:srgbClr val="C00000"/>
                </a:solidFill>
              </a:rPr>
              <a:t> </a:t>
            </a:r>
            <a:r>
              <a:rPr lang="ru-RU" sz="2200" b="1" dirty="0" err="1">
                <a:solidFill>
                  <a:srgbClr val="C00000"/>
                </a:solidFill>
              </a:rPr>
              <a:t>учнів</a:t>
            </a:r>
            <a:r>
              <a:rPr lang="ru-RU" sz="2200" b="1" dirty="0">
                <a:solidFill>
                  <a:srgbClr val="C0000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із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навчального</a:t>
            </a:r>
            <a:r>
              <a:rPr lang="ru-RU" sz="2200" dirty="0">
                <a:solidFill>
                  <a:srgbClr val="002060"/>
                </a:solidFill>
              </a:rPr>
              <a:t> предмета. </a:t>
            </a:r>
          </a:p>
          <a:p>
            <a:pPr marL="342900" indent="-342900" algn="just">
              <a:buFont typeface="Wingdings" pitchFamily="2" charset="2"/>
              <a:buChar char="v"/>
            </a:pPr>
            <a:endParaRPr lang="ru-RU" sz="800" dirty="0">
              <a:solidFill>
                <a:srgbClr val="002060"/>
              </a:solidFill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200" dirty="0">
                <a:solidFill>
                  <a:srgbClr val="002060"/>
                </a:solidFill>
              </a:rPr>
              <a:t>Для того, </a:t>
            </a:r>
            <a:r>
              <a:rPr lang="ru-RU" sz="2200" dirty="0" err="1">
                <a:solidFill>
                  <a:srgbClr val="002060"/>
                </a:solidFill>
              </a:rPr>
              <a:t>щоб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учні</a:t>
            </a:r>
            <a:r>
              <a:rPr lang="ru-RU" sz="2200" dirty="0">
                <a:solidFill>
                  <a:srgbClr val="002060"/>
                </a:solidFill>
              </a:rPr>
              <a:t> могли </a:t>
            </a:r>
            <a:r>
              <a:rPr lang="ru-RU" sz="2200" dirty="0" err="1">
                <a:solidFill>
                  <a:srgbClr val="002060"/>
                </a:solidFill>
              </a:rPr>
              <a:t>впевнено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впоратись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з</a:t>
            </a:r>
            <a:r>
              <a:rPr lang="ru-RU" sz="2200" dirty="0">
                <a:solidFill>
                  <a:srgbClr val="002060"/>
                </a:solidFill>
              </a:rPr>
              <a:t> тестом у </a:t>
            </a:r>
            <a:r>
              <a:rPr lang="ru-RU" sz="2200" dirty="0" err="1">
                <a:solidFill>
                  <a:srgbClr val="002060"/>
                </a:solidFill>
              </a:rPr>
              <a:t>напруженій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обстановці</a:t>
            </a:r>
            <a:r>
              <a:rPr lang="ru-RU" sz="2200" dirty="0">
                <a:solidFill>
                  <a:srgbClr val="002060"/>
                </a:solidFill>
              </a:rPr>
              <a:t>, треба </a:t>
            </a:r>
            <a:r>
              <a:rPr lang="ru-RU" sz="2200" b="1" dirty="0" err="1">
                <a:solidFill>
                  <a:srgbClr val="C00000"/>
                </a:solidFill>
              </a:rPr>
              <a:t>готуватися</a:t>
            </a:r>
            <a:r>
              <a:rPr lang="ru-RU" sz="2200" b="1" dirty="0">
                <a:solidFill>
                  <a:srgbClr val="C00000"/>
                </a:solidFill>
              </a:rPr>
              <a:t> </a:t>
            </a:r>
            <a:r>
              <a:rPr lang="ru-RU" sz="2200" b="1" dirty="0" err="1">
                <a:solidFill>
                  <a:srgbClr val="C00000"/>
                </a:solidFill>
              </a:rPr>
              <a:t>заздалегідь</a:t>
            </a:r>
            <a:r>
              <a:rPr lang="ru-RU" sz="2200" dirty="0">
                <a:solidFill>
                  <a:srgbClr val="002060"/>
                </a:solidFill>
              </a:rPr>
              <a:t>.</a:t>
            </a:r>
          </a:p>
          <a:p>
            <a:pPr marL="342900" indent="-342900" algn="just">
              <a:buFont typeface="Wingdings" pitchFamily="2" charset="2"/>
              <a:buChar char="v"/>
            </a:pPr>
            <a:endParaRPr lang="ru-RU" sz="800" dirty="0">
              <a:solidFill>
                <a:srgbClr val="002060"/>
              </a:solidFill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200" dirty="0">
                <a:solidFill>
                  <a:srgbClr val="002060"/>
                </a:solidFill>
              </a:rPr>
              <a:t>Тому </a:t>
            </a:r>
            <a:r>
              <a:rPr lang="ru-RU" sz="2200" dirty="0" err="1">
                <a:solidFill>
                  <a:srgbClr val="002060"/>
                </a:solidFill>
              </a:rPr>
              <a:t>вчителям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необхідно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посилити</a:t>
            </a:r>
            <a:r>
              <a:rPr lang="ru-RU" sz="2200" dirty="0">
                <a:solidFill>
                  <a:srgbClr val="002060"/>
                </a:solidFill>
              </a:rPr>
              <a:t> роботу </a:t>
            </a:r>
            <a:r>
              <a:rPr lang="ru-RU" sz="2200" dirty="0" err="1">
                <a:solidFill>
                  <a:srgbClr val="002060"/>
                </a:solidFill>
              </a:rPr>
              <a:t>з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C00000"/>
                </a:solidFill>
              </a:rPr>
              <a:t>відпрацювання</a:t>
            </a:r>
            <a:r>
              <a:rPr lang="ru-RU" sz="2200" b="1" dirty="0">
                <a:solidFill>
                  <a:srgbClr val="C00000"/>
                </a:solidFill>
              </a:rPr>
              <a:t> </a:t>
            </a:r>
            <a:r>
              <a:rPr lang="ru-RU" sz="2200" b="1" dirty="0" err="1">
                <a:solidFill>
                  <a:srgbClr val="C00000"/>
                </a:solidFill>
              </a:rPr>
              <a:t>завдань</a:t>
            </a:r>
            <a:r>
              <a:rPr lang="ru-RU" sz="2200" b="1" dirty="0">
                <a:solidFill>
                  <a:srgbClr val="C00000"/>
                </a:solidFill>
              </a:rPr>
              <a:t> </a:t>
            </a:r>
            <a:r>
              <a:rPr lang="ru-RU" sz="2200" b="1" dirty="0" err="1">
                <a:solidFill>
                  <a:srgbClr val="C00000"/>
                </a:solidFill>
              </a:rPr>
              <a:t>різної</a:t>
            </a:r>
            <a:r>
              <a:rPr lang="ru-RU" sz="2200" b="1" dirty="0">
                <a:solidFill>
                  <a:srgbClr val="C00000"/>
                </a:solidFill>
              </a:rPr>
              <a:t> </a:t>
            </a:r>
            <a:r>
              <a:rPr lang="ru-RU" sz="2200" b="1" dirty="0" err="1">
                <a:solidFill>
                  <a:srgbClr val="C00000"/>
                </a:solidFill>
              </a:rPr>
              <a:t>форми</a:t>
            </a:r>
            <a:r>
              <a:rPr lang="ru-RU" sz="2200" b="1" dirty="0">
                <a:solidFill>
                  <a:srgbClr val="C00000"/>
                </a:solidFill>
              </a:rPr>
              <a:t> </a:t>
            </a:r>
            <a:r>
              <a:rPr lang="ru-RU" sz="2200" b="1" dirty="0" err="1">
                <a:solidFill>
                  <a:srgbClr val="C00000"/>
                </a:solidFill>
              </a:rPr>
              <a:t>і</a:t>
            </a:r>
            <a:r>
              <a:rPr lang="ru-RU" sz="2200" b="1" dirty="0">
                <a:solidFill>
                  <a:srgbClr val="C00000"/>
                </a:solidFill>
              </a:rPr>
              <a:t> </a:t>
            </a:r>
            <a:r>
              <a:rPr lang="ru-RU" sz="2200" b="1" dirty="0" err="1">
                <a:solidFill>
                  <a:srgbClr val="C00000"/>
                </a:solidFill>
              </a:rPr>
              <a:t>різного</a:t>
            </a:r>
            <a:r>
              <a:rPr lang="ru-RU" sz="2200" b="1" dirty="0">
                <a:solidFill>
                  <a:srgbClr val="C00000"/>
                </a:solidFill>
              </a:rPr>
              <a:t> </a:t>
            </a:r>
            <a:r>
              <a:rPr lang="ru-RU" sz="2200" b="1" dirty="0" err="1">
                <a:solidFill>
                  <a:srgbClr val="C00000"/>
                </a:solidFill>
              </a:rPr>
              <a:t>ступеня</a:t>
            </a:r>
            <a:r>
              <a:rPr lang="ru-RU" sz="2200" b="1" dirty="0">
                <a:solidFill>
                  <a:srgbClr val="C00000"/>
                </a:solidFill>
              </a:rPr>
              <a:t> </a:t>
            </a:r>
            <a:r>
              <a:rPr lang="ru-RU" sz="2200" b="1" dirty="0" err="1">
                <a:solidFill>
                  <a:srgbClr val="C00000"/>
                </a:solidFill>
              </a:rPr>
              <a:t>складності</a:t>
            </a:r>
            <a:r>
              <a:rPr lang="ru-RU" sz="2200" dirty="0">
                <a:solidFill>
                  <a:srgbClr val="002060"/>
                </a:solidFill>
              </a:rPr>
              <a:t>, широко </a:t>
            </a:r>
            <a:r>
              <a:rPr lang="ru-RU" sz="2200" b="1" dirty="0" err="1">
                <a:solidFill>
                  <a:srgbClr val="C00000"/>
                </a:solidFill>
              </a:rPr>
              <a:t>практикувати</a:t>
            </a:r>
            <a:r>
              <a:rPr lang="ru-RU" sz="2200" b="1" dirty="0">
                <a:solidFill>
                  <a:srgbClr val="C00000"/>
                </a:solidFill>
              </a:rPr>
              <a:t> </a:t>
            </a:r>
            <a:r>
              <a:rPr lang="ru-RU" sz="2200" b="1" dirty="0" err="1">
                <a:solidFill>
                  <a:srgbClr val="C00000"/>
                </a:solidFill>
              </a:rPr>
              <a:t>тестування</a:t>
            </a:r>
            <a:r>
              <a:rPr lang="ru-RU" sz="2200" b="1" dirty="0">
                <a:solidFill>
                  <a:srgbClr val="C00000"/>
                </a:solidFill>
              </a:rPr>
              <a:t> як </a:t>
            </a:r>
            <a:r>
              <a:rPr lang="ru-RU" sz="2200" b="1" dirty="0" err="1">
                <a:solidFill>
                  <a:srgbClr val="C00000"/>
                </a:solidFill>
              </a:rPr>
              <a:t>навчальний</a:t>
            </a:r>
            <a:r>
              <a:rPr lang="ru-RU" sz="2200" b="1" dirty="0">
                <a:solidFill>
                  <a:srgbClr val="C00000"/>
                </a:solidFill>
              </a:rPr>
              <a:t> </a:t>
            </a:r>
            <a:r>
              <a:rPr lang="ru-RU" sz="2200" b="1" dirty="0" err="1">
                <a:solidFill>
                  <a:srgbClr val="C00000"/>
                </a:solidFill>
              </a:rPr>
              <a:t>прийом</a:t>
            </a:r>
            <a:r>
              <a:rPr lang="ru-RU" sz="2200" b="1" dirty="0">
                <a:solidFill>
                  <a:srgbClr val="C00000"/>
                </a:solidFill>
              </a:rPr>
              <a:t> </a:t>
            </a:r>
            <a:r>
              <a:rPr lang="ru-RU" sz="2200" b="1" dirty="0" err="1">
                <a:solidFill>
                  <a:srgbClr val="C00000"/>
                </a:solidFill>
              </a:rPr>
              <a:t>і</a:t>
            </a:r>
            <a:r>
              <a:rPr lang="ru-RU" sz="2200" b="1" dirty="0">
                <a:solidFill>
                  <a:srgbClr val="C00000"/>
                </a:solidFill>
              </a:rPr>
              <a:t> </a:t>
            </a:r>
            <a:r>
              <a:rPr lang="ru-RU" sz="2200" b="1" dirty="0" err="1">
                <a:solidFill>
                  <a:srgbClr val="C00000"/>
                </a:solidFill>
              </a:rPr>
              <a:t>контрольну</a:t>
            </a:r>
            <a:r>
              <a:rPr lang="ru-RU" sz="2200" b="1" dirty="0">
                <a:solidFill>
                  <a:srgbClr val="C00000"/>
                </a:solidFill>
              </a:rPr>
              <a:t> форму </a:t>
            </a:r>
            <a:r>
              <a:rPr lang="ru-RU" sz="2200" dirty="0" err="1">
                <a:solidFill>
                  <a:srgbClr val="002060"/>
                </a:solidFill>
              </a:rPr>
              <a:t>перевірки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знань</a:t>
            </a:r>
            <a:r>
              <a:rPr lang="ru-RU" sz="2200" dirty="0">
                <a:solidFill>
                  <a:srgbClr val="002060"/>
                </a:solidFill>
              </a:rPr>
              <a:t>, </a:t>
            </a:r>
            <a:r>
              <a:rPr lang="ru-RU" sz="2200" dirty="0" err="1">
                <a:solidFill>
                  <a:srgbClr val="002060"/>
                </a:solidFill>
              </a:rPr>
              <a:t>умінь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і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навичок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школярів</a:t>
            </a:r>
            <a:r>
              <a:rPr lang="ru-RU" sz="2200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2" y="-214338"/>
            <a:ext cx="7675587" cy="2708301"/>
          </a:xfrm>
        </p:spPr>
        <p:txBody>
          <a:bodyPr/>
          <a:lstStyle/>
          <a:p>
            <a:pPr eaLnBrk="1" hangingPunct="1"/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</a:rPr>
              <a:t>Важливим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</a:rPr>
              <a:t>завданням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</a:rPr>
              <a:t> учителя в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</a:rPr>
              <a:t>підготовчий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</a:rPr>
              <a:t>період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</a:rPr>
              <a:t>є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</a:rPr>
              <a:t>формування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</a:rPr>
              <a:t>в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</a:rPr>
              <a:t>учнів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</a:rPr>
              <a:t> таких установок: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857365"/>
            <a:ext cx="8929718" cy="4379924"/>
          </a:xfrm>
          <a:solidFill>
            <a:schemeClr val="bg1"/>
          </a:solidFill>
        </p:spPr>
        <p:txBody>
          <a:bodyPr/>
          <a:lstStyle/>
          <a:p>
            <a:pPr algn="just" eaLnBrk="1" hangingPunct="1">
              <a:lnSpc>
                <a:spcPct val="105000"/>
              </a:lnSpc>
              <a:buFontTx/>
              <a:buNone/>
            </a:pPr>
            <a:r>
              <a:rPr lang="uk-UA" sz="2000" dirty="0" smtClean="0"/>
              <a:t>1. Формування </a:t>
            </a:r>
            <a:r>
              <a:rPr lang="uk-UA" sz="2000" b="1" dirty="0" smtClean="0">
                <a:solidFill>
                  <a:srgbClr val="C00000"/>
                </a:solidFill>
              </a:rPr>
              <a:t>позитивної установки </a:t>
            </a:r>
            <a:r>
              <a:rPr lang="uk-UA" sz="2000" dirty="0" smtClean="0"/>
              <a:t>до тестування.</a:t>
            </a:r>
          </a:p>
          <a:p>
            <a:pPr algn="just" eaLnBrk="1" hangingPunct="1">
              <a:lnSpc>
                <a:spcPct val="105000"/>
              </a:lnSpc>
              <a:buFontTx/>
              <a:buNone/>
            </a:pPr>
            <a:r>
              <a:rPr lang="uk-UA" sz="2000" dirty="0" smtClean="0"/>
              <a:t>2. Подолання почуття невідомого, формування</a:t>
            </a:r>
            <a:r>
              <a:rPr lang="uk-UA" sz="2000" b="1" dirty="0" smtClean="0">
                <a:solidFill>
                  <a:srgbClr val="C00000"/>
                </a:solidFill>
              </a:rPr>
              <a:t> впевненості в собі</a:t>
            </a:r>
            <a:r>
              <a:rPr lang="uk-UA" sz="2000" dirty="0" smtClean="0"/>
              <a:t>.</a:t>
            </a:r>
          </a:p>
          <a:p>
            <a:pPr algn="just" eaLnBrk="1" hangingPunct="1">
              <a:lnSpc>
                <a:spcPct val="105000"/>
              </a:lnSpc>
              <a:buFontTx/>
              <a:buNone/>
            </a:pPr>
            <a:r>
              <a:rPr lang="uk-UA" sz="2000" dirty="0" smtClean="0"/>
              <a:t>3. Формування </a:t>
            </a:r>
            <a:r>
              <a:rPr lang="uk-UA" sz="2000" b="1" dirty="0" smtClean="0">
                <a:solidFill>
                  <a:srgbClr val="C00000"/>
                </a:solidFill>
              </a:rPr>
              <a:t>позитивного ставлення </a:t>
            </a:r>
            <a:r>
              <a:rPr lang="uk-UA" sz="2000" dirty="0" smtClean="0"/>
              <a:t>до тестових завдань і тестової</a:t>
            </a:r>
          </a:p>
          <a:p>
            <a:pPr algn="just" eaLnBrk="1" hangingPunct="1">
              <a:lnSpc>
                <a:spcPct val="105000"/>
              </a:lnSpc>
              <a:buFontTx/>
              <a:buNone/>
            </a:pPr>
            <a:r>
              <a:rPr lang="uk-UA" sz="2000" dirty="0" smtClean="0"/>
              <a:t>ситуації взагалі.</a:t>
            </a:r>
          </a:p>
          <a:p>
            <a:pPr algn="just" eaLnBrk="1" hangingPunct="1">
              <a:lnSpc>
                <a:spcPct val="105000"/>
              </a:lnSpc>
              <a:buFontTx/>
              <a:buNone/>
            </a:pPr>
            <a:r>
              <a:rPr lang="uk-UA" sz="2000" dirty="0" smtClean="0"/>
              <a:t>4. Набуття </a:t>
            </a:r>
            <a:r>
              <a:rPr lang="uk-UA" sz="2000" b="1" dirty="0" smtClean="0">
                <a:solidFill>
                  <a:srgbClr val="C00000"/>
                </a:solidFill>
              </a:rPr>
              <a:t>навичок роботи </a:t>
            </a:r>
            <a:r>
              <a:rPr lang="uk-UA" sz="2000" dirty="0" smtClean="0"/>
              <a:t>з тестовими завданнями.</a:t>
            </a:r>
          </a:p>
          <a:p>
            <a:pPr algn="just" eaLnBrk="1" hangingPunct="1">
              <a:lnSpc>
                <a:spcPct val="105000"/>
              </a:lnSpc>
              <a:buFontTx/>
              <a:buNone/>
            </a:pPr>
            <a:r>
              <a:rPr lang="uk-UA" sz="2000" dirty="0" smtClean="0"/>
              <a:t>5. Усвідомлення </a:t>
            </a:r>
            <a:r>
              <a:rPr lang="uk-UA" sz="2000" b="1" dirty="0" smtClean="0">
                <a:solidFill>
                  <a:srgbClr val="C00000"/>
                </a:solidFill>
              </a:rPr>
              <a:t>подібності принципів </a:t>
            </a:r>
            <a:r>
              <a:rPr lang="uk-UA" sz="2000" dirty="0" smtClean="0"/>
              <a:t>розв’язання</a:t>
            </a:r>
            <a:r>
              <a:rPr lang="uk-UA" sz="2000" b="1" dirty="0" smtClean="0">
                <a:solidFill>
                  <a:srgbClr val="C00000"/>
                </a:solidFill>
              </a:rPr>
              <a:t> </a:t>
            </a:r>
            <a:r>
              <a:rPr lang="uk-UA" sz="2000" dirty="0" smtClean="0"/>
              <a:t>завдань у тестах.</a:t>
            </a:r>
          </a:p>
          <a:p>
            <a:pPr algn="just" eaLnBrk="1" hangingPunct="1">
              <a:lnSpc>
                <a:spcPct val="105000"/>
              </a:lnSpc>
              <a:buFontTx/>
              <a:buNone/>
            </a:pPr>
            <a:r>
              <a:rPr lang="uk-UA" sz="2000" dirty="0" smtClean="0"/>
              <a:t>6. Зниження вірогідності прояву негативних установок, які впливають на</a:t>
            </a:r>
          </a:p>
          <a:p>
            <a:pPr algn="just" eaLnBrk="1" hangingPunct="1">
              <a:lnSpc>
                <a:spcPct val="105000"/>
              </a:lnSpc>
              <a:buFontTx/>
              <a:buNone/>
            </a:pPr>
            <a:r>
              <a:rPr lang="uk-UA" sz="2000" dirty="0" smtClean="0"/>
              <a:t>результативність роботи.</a:t>
            </a:r>
          </a:p>
          <a:p>
            <a:pPr algn="just" eaLnBrk="1" hangingPunct="1">
              <a:lnSpc>
                <a:spcPct val="105000"/>
              </a:lnSpc>
              <a:buFontTx/>
              <a:buNone/>
            </a:pPr>
            <a:r>
              <a:rPr lang="uk-UA" sz="2000" dirty="0" smtClean="0"/>
              <a:t>7. Навіювання </a:t>
            </a:r>
            <a:r>
              <a:rPr lang="uk-UA" sz="2000" b="1" dirty="0" smtClean="0">
                <a:solidFill>
                  <a:srgbClr val="C00000"/>
                </a:solidFill>
              </a:rPr>
              <a:t>оптимізму</a:t>
            </a:r>
            <a:r>
              <a:rPr lang="uk-UA" sz="2000" dirty="0" smtClean="0"/>
              <a:t>, підтримання </a:t>
            </a:r>
            <a:r>
              <a:rPr lang="uk-UA" sz="2000" b="1" dirty="0" smtClean="0">
                <a:solidFill>
                  <a:srgbClr val="C00000"/>
                </a:solidFill>
              </a:rPr>
              <a:t>сподівань на гарний результат</a:t>
            </a:r>
            <a:r>
              <a:rPr lang="uk-UA" sz="2000" dirty="0" smtClean="0"/>
              <a:t>.</a:t>
            </a:r>
          </a:p>
        </p:txBody>
      </p:sp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5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Дякую</a:t>
            </a:r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увагу</a:t>
            </a:r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0" y="0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6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3423225"/>
            <a:ext cx="1643074" cy="3220461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Структура сертифікаційної роботи з української мови і літератури (базовий рівень)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274320" indent="-274320" algn="just"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uk-UA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Частина 1 </a:t>
            </a:r>
            <a:r>
              <a:rPr lang="uk-UA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тестові завдання </a:t>
            </a:r>
            <a:r>
              <a:rPr lang="uk-UA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 української мови </a:t>
            </a: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закритої форми:</a:t>
            </a:r>
          </a:p>
          <a:p>
            <a:pPr marL="274320" indent="-274320" algn="just">
              <a:buClr>
                <a:schemeClr val="accent3"/>
              </a:buClr>
              <a:defRPr/>
            </a:pP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завдання з вибором однієї правильної відповіді;</a:t>
            </a:r>
          </a:p>
          <a:p>
            <a:pPr marL="274320" indent="-274320" algn="just">
              <a:buClr>
                <a:schemeClr val="accent3"/>
              </a:buClr>
              <a:defRPr/>
            </a:pP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завдання на встановлення відповідності;</a:t>
            </a:r>
          </a:p>
          <a:p>
            <a:pPr marL="274320" indent="-274320" algn="just">
              <a:buClr>
                <a:schemeClr val="accent3"/>
              </a:buClr>
              <a:buNone/>
              <a:defRPr/>
            </a:pPr>
            <a:r>
              <a:rPr lang="uk-UA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Усього 33 завдання.</a:t>
            </a:r>
          </a:p>
          <a:p>
            <a:pPr marL="274320" indent="-274320" algn="just"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uk-UA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Частина 2 </a:t>
            </a:r>
            <a:r>
              <a:rPr lang="uk-UA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тестові завдання закритої форми </a:t>
            </a:r>
            <a:r>
              <a:rPr lang="uk-UA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 української літератури</a:t>
            </a: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74320" indent="-274320" algn="just">
              <a:buClr>
                <a:schemeClr val="accent3"/>
              </a:buClr>
              <a:defRPr/>
            </a:pP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завдання з вибором однієї правильної відповіді;</a:t>
            </a:r>
          </a:p>
          <a:p>
            <a:pPr marL="274320" indent="-274320" algn="just">
              <a:buClr>
                <a:schemeClr val="accent3"/>
              </a:buClr>
              <a:defRPr/>
            </a:pP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завдання на встановлення відповідності.</a:t>
            </a:r>
          </a:p>
          <a:p>
            <a:pPr>
              <a:buClr>
                <a:schemeClr val="accent3"/>
              </a:buClr>
              <a:buNone/>
              <a:defRPr/>
            </a:pP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Усього 24 завдання.</a:t>
            </a:r>
            <a:endParaRPr lang="ru-RU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uk-UA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Частина 3 </a:t>
            </a:r>
            <a:r>
              <a:rPr lang="uk-UA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завдання відкритої форми (створення власного висловлення).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3309935627"/>
              </p:ext>
            </p:extLst>
          </p:nvPr>
        </p:nvGraphicFramePr>
        <p:xfrm>
          <a:off x="251520" y="1556792"/>
          <a:ext cx="871296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з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вибором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правильної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відповіді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(№ 1-23*, 29-33*, 34-53)</a:t>
            </a:r>
            <a:endParaRPr lang="uk-UA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85531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2060"/>
                </a:solidFill>
                <a:latin typeface="Times New Roman"/>
                <a:cs typeface="Times New Roman" panose="02020603050405020304" pitchFamily="18" charset="0"/>
              </a:rPr>
              <a:t>Приклад з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авдання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вибором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правильної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відповіді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707" y="1700808"/>
            <a:ext cx="892082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4139329468"/>
              </p:ext>
            </p:extLst>
          </p:nvPr>
        </p:nvGraphicFramePr>
        <p:xfrm>
          <a:off x="251520" y="1628800"/>
          <a:ext cx="871296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на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відповідності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(№ 24-28*, 54-57)</a:t>
            </a:r>
            <a:endParaRPr lang="uk-UA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57632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відповідності</a:t>
            </a:r>
            <a:endParaRPr lang="uk-U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844824"/>
            <a:ext cx="871543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2492063522"/>
              </p:ext>
            </p:extLst>
          </p:nvPr>
        </p:nvGraphicFramePr>
        <p:xfrm>
          <a:off x="251520" y="980728"/>
          <a:ext cx="871296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40960" cy="72008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з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розгорнутою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відповіддю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(№58*)</a:t>
            </a:r>
            <a:endParaRPr lang="uk-UA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00994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</Template>
  <TotalTime>208</TotalTime>
  <Words>7459</Words>
  <Application>Microsoft Office PowerPoint</Application>
  <PresentationFormat>Экран (4:3)</PresentationFormat>
  <Paragraphs>835</Paragraphs>
  <Slides>36</Slides>
  <Notes>10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2</vt:lpstr>
      <vt:lpstr>Слайд 1</vt:lpstr>
      <vt:lpstr>Слайд 2</vt:lpstr>
      <vt:lpstr>    Зміст тесту визначається на основі Програми зовнішнього незалежного оцінювання з української мови і літератури  для осіб, які бажають здобувати вищу освіту на основі повної загальної середньої освіти (затверджено Міністерством освіти і науки України, наказ від 01.10.2014 р. № 1121).  Матеріал програми ЗНО розподілено за такими розділами:  </vt:lpstr>
      <vt:lpstr>Структура сертифікаційної роботи з української мови і літератури (базовий рівень)</vt:lpstr>
      <vt:lpstr>Завдання з вибором однієї правильної відповіді  (№ 1-23*, 29-33*, 34-53)</vt:lpstr>
      <vt:lpstr>Приклад завдання з вибором однієї правильної відповіді </vt:lpstr>
      <vt:lpstr>Завдання на встановлення відповідності  (№ 24-28*, 54-57)</vt:lpstr>
      <vt:lpstr>Приклад завдання на встановлення відповідності</vt:lpstr>
      <vt:lpstr>Завдання з розгорнутою відповіддю (№58*)</vt:lpstr>
      <vt:lpstr> Приклад завдання з розгорнутою відповіддю</vt:lpstr>
      <vt:lpstr>        Максимальна кількість балів,  яку можна набрати, правильно виконавши всі завдання сертифікаційної роботи з української мови і літератури базового рівня – 104 бали.</vt:lpstr>
      <vt:lpstr>         УВАГА!  * - завдання з української мови , результат виконання яких буде зараховуватися як державна підсумкова атестація  </vt:lpstr>
      <vt:lpstr>Слайд 13</vt:lpstr>
      <vt:lpstr>Слайд 14</vt:lpstr>
      <vt:lpstr>Завдання з вибором однієї правильної відповіді  (№ 1-23*, 29-33*, 34-53- базовий рівень,  № 59-62 – поглиблений рівень )</vt:lpstr>
      <vt:lpstr>Правильна відповідь : В</vt:lpstr>
      <vt:lpstr>Завдання на встановлення відповідності  (№ 24-28*, 54-57 – базовий рівень)</vt:lpstr>
      <vt:lpstr>Приклад завдання на встановлення відповідності</vt:lpstr>
      <vt:lpstr>Завдання на встановлення правильної послідовності  (№ 63-66 – поглиблений рівень)    </vt:lpstr>
      <vt:lpstr>  Приклад завдання на встановлення правильної послідовності</vt:lpstr>
      <vt:lpstr>Завдання з короткою відповіддю (№ 67-74 – поглиблений рівень)</vt:lpstr>
      <vt:lpstr>Слайд 22</vt:lpstr>
      <vt:lpstr>Завдання з розгорнутою відповіддю  (№58* - базовий рівень)</vt:lpstr>
      <vt:lpstr> Приклад завдання з розгорнутою відповіддю</vt:lpstr>
      <vt:lpstr>Методичні рекомендації щодо підготовки до виконання завдання з розгорнутою відповіддю </vt:lpstr>
      <vt:lpstr>Слайд 26</vt:lpstr>
      <vt:lpstr>Слайд 27</vt:lpstr>
      <vt:lpstr>         УВАГА!  * - завдання з української мови , результат виконання яких буде зараховуватися як державна підсумкова атестація  </vt:lpstr>
      <vt:lpstr>Слайд 29</vt:lpstr>
      <vt:lpstr>Слайд 30</vt:lpstr>
      <vt:lpstr>Слайд 31</vt:lpstr>
      <vt:lpstr> Зовнішнє незалежне оцінювання має низку особливостей, які можуть викликати у випускників різні труднощі. Їхнє подолання має орієнтуватися на оволодіння учнями специфічними навичками, що визначаються особливостями процедури ЗНО.  </vt:lpstr>
      <vt:lpstr>Поняття «готовність до ЗНО» можливо розкрити  через виділені структурні компоненти:</vt:lpstr>
      <vt:lpstr> ЛИСТІВКА-КОНСУЛЬТАЦІЯ (класним керівникам, вчителям-предметникам щодо підготовки до  зовнішнього незалежного оцінювання) </vt:lpstr>
      <vt:lpstr>Важливим завданням учителя в підготовчий період є формування в учнів таких установок:</vt:lpstr>
      <vt:lpstr>Слайд 36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Методист</dc:creator>
  <cp:lastModifiedBy>User</cp:lastModifiedBy>
  <cp:revision>35</cp:revision>
  <dcterms:created xsi:type="dcterms:W3CDTF">2014-10-27T13:40:39Z</dcterms:created>
  <dcterms:modified xsi:type="dcterms:W3CDTF">2014-11-03T10:05:52Z</dcterms:modified>
</cp:coreProperties>
</file>