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72" r:id="rId4"/>
    <p:sldId id="263" r:id="rId5"/>
    <p:sldId id="262" r:id="rId6"/>
    <p:sldId id="264" r:id="rId7"/>
    <p:sldId id="260" r:id="rId8"/>
    <p:sldId id="265" r:id="rId9"/>
    <p:sldId id="261" r:id="rId10"/>
    <p:sldId id="266" r:id="rId11"/>
    <p:sldId id="267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B0B6-CB00-4C4E-B304-9E9B890AC43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EBD0-D57C-4FC3-9676-8D5E8EB3877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B0B6-CB00-4C4E-B304-9E9B890AC43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EBD0-D57C-4FC3-9676-8D5E8EB38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B0B6-CB00-4C4E-B304-9E9B890AC43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EBD0-D57C-4FC3-9676-8D5E8EB38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B0B6-CB00-4C4E-B304-9E9B890AC43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EBD0-D57C-4FC3-9676-8D5E8EB387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B0B6-CB00-4C4E-B304-9E9B890AC43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EBD0-D57C-4FC3-9676-8D5E8EB38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B0B6-CB00-4C4E-B304-9E9B890AC43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EBD0-D57C-4FC3-9676-8D5E8EB387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B0B6-CB00-4C4E-B304-9E9B890AC43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EBD0-D57C-4FC3-9676-8D5E8EB3877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B0B6-CB00-4C4E-B304-9E9B890AC43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EBD0-D57C-4FC3-9676-8D5E8EB38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B0B6-CB00-4C4E-B304-9E9B890AC43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EBD0-D57C-4FC3-9676-8D5E8EB38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B0B6-CB00-4C4E-B304-9E9B890AC43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EBD0-D57C-4FC3-9676-8D5E8EB38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B0B6-CB00-4C4E-B304-9E9B890AC43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EBD0-D57C-4FC3-9676-8D5E8EB3877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lumMod val="93000"/>
                <a:lumOff val="7000"/>
              </a:srgbClr>
            </a:gs>
            <a:gs pos="17999">
              <a:srgbClr val="FFC000"/>
            </a:gs>
            <a:gs pos="36000">
              <a:srgbClr val="FFC000"/>
            </a:gs>
            <a:gs pos="61000">
              <a:schemeClr val="bg2">
                <a:lumMod val="75000"/>
              </a:schemeClr>
            </a:gs>
            <a:gs pos="82001">
              <a:schemeClr val="bg2">
                <a:lumMod val="50000"/>
              </a:schemeClr>
            </a:gs>
            <a:gs pos="100000">
              <a:schemeClr val="bg2">
                <a:lumMod val="2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1EB0B6-CB00-4C4E-B304-9E9B890AC43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FB6EBD0-D57C-4FC3-9676-8D5E8EB387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913"/>
            <a:ext cx="4100513" cy="6149975"/>
          </a:xfrm>
        </p:spPr>
      </p:pic>
      <p:sp>
        <p:nvSpPr>
          <p:cNvPr id="5" name="TextBox 4"/>
          <p:cNvSpPr txBox="1"/>
          <p:nvPr/>
        </p:nvSpPr>
        <p:spPr>
          <a:xfrm>
            <a:off x="4644008" y="260648"/>
            <a:ext cx="40222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 smtClean="0">
                <a:latin typeface="Arial Black" pitchFamily="34" charset="0"/>
              </a:rPr>
              <a:t>Зірка Захаріївна</a:t>
            </a:r>
          </a:p>
          <a:p>
            <a:pPr algn="ctr"/>
            <a:r>
              <a:rPr lang="uk-UA" sz="3200" dirty="0" smtClean="0">
                <a:latin typeface="Arial Black" pitchFamily="34" charset="0"/>
              </a:rPr>
              <a:t> </a:t>
            </a:r>
            <a:r>
              <a:rPr lang="uk-UA" sz="3200" dirty="0" err="1" smtClean="0">
                <a:latin typeface="Arial Black" pitchFamily="34" charset="0"/>
              </a:rPr>
              <a:t>Мензатюк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4096" y="1398189"/>
            <a:ext cx="4290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dirty="0" smtClean="0"/>
          </a:p>
          <a:p>
            <a:pPr algn="ctr"/>
            <a:r>
              <a:rPr lang="uk-UA" dirty="0" smtClean="0"/>
              <a:t>(21 жовтня 1954 р.)</a:t>
            </a:r>
          </a:p>
          <a:p>
            <a:endParaRPr lang="uk-UA" dirty="0"/>
          </a:p>
          <a:p>
            <a:r>
              <a:rPr lang="uk-UA" b="1" dirty="0" smtClean="0">
                <a:latin typeface="Georgia" pitchFamily="18" charset="0"/>
              </a:rPr>
              <a:t>Лауреат  літературних  премій </a:t>
            </a:r>
          </a:p>
          <a:p>
            <a:r>
              <a:rPr lang="uk-UA" b="1" dirty="0" smtClean="0">
                <a:latin typeface="Georgia" pitchFamily="18" charset="0"/>
              </a:rPr>
              <a:t>імені Наталі Забіли (2005), </a:t>
            </a:r>
          </a:p>
          <a:p>
            <a:endParaRPr lang="uk-UA" b="1" dirty="0" smtClean="0">
              <a:latin typeface="Georgia" pitchFamily="18" charset="0"/>
            </a:endParaRPr>
          </a:p>
          <a:p>
            <a:r>
              <a:rPr lang="uk-UA" b="1" dirty="0" smtClean="0">
                <a:latin typeface="Georgia" pitchFamily="18" charset="0"/>
              </a:rPr>
              <a:t>імені Лесі Українки (2007),</a:t>
            </a:r>
          </a:p>
          <a:p>
            <a:endParaRPr lang="uk-UA" b="1" dirty="0" smtClean="0">
              <a:latin typeface="Georgia" pitchFamily="18" charset="0"/>
            </a:endParaRPr>
          </a:p>
          <a:p>
            <a:r>
              <a:rPr lang="uk-UA" b="1" dirty="0" smtClean="0">
                <a:latin typeface="Georgia" pitchFamily="18" charset="0"/>
              </a:rPr>
              <a:t> Міжнародного літературного конкурсу в США (2002)</a:t>
            </a:r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7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1" y="188640"/>
            <a:ext cx="7520125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5332140"/>
            <a:ext cx="83267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err="1" smtClean="0"/>
              <a:t>Підгорецький</a:t>
            </a:r>
            <a:r>
              <a:rPr lang="uk-UA" sz="2800" b="1" dirty="0" smtClean="0"/>
              <a:t> замок збудований у 1635-1640 роках </a:t>
            </a:r>
          </a:p>
          <a:p>
            <a:r>
              <a:rPr lang="uk-UA" sz="2800" b="1" dirty="0" smtClean="0"/>
              <a:t>на замовлення коронного гетьмана Речі Посполитої</a:t>
            </a:r>
          </a:p>
          <a:p>
            <a:pPr algn="ctr"/>
            <a:r>
              <a:rPr lang="uk-UA" sz="2800" b="1" dirty="0" smtClean="0"/>
              <a:t>Станіслава </a:t>
            </a:r>
            <a:r>
              <a:rPr lang="uk-UA" sz="2800" b="1" dirty="0" err="1" smtClean="0"/>
              <a:t>Конєцпольского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845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7702958" cy="4993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070594"/>
            <a:ext cx="84170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/>
              <a:t>Олеський</a:t>
            </a:r>
            <a:r>
              <a:rPr lang="uk-UA" sz="2800" b="1" dirty="0" smtClean="0"/>
              <a:t> замок - один з найстаріших у Європі,</a:t>
            </a:r>
          </a:p>
          <a:p>
            <a:pPr algn="ctr"/>
            <a:r>
              <a:rPr lang="uk-UA" sz="2800" b="1" dirty="0" smtClean="0"/>
              <a:t> відроджений з цілковитої руїни. Тут народився  майбутній король Речі Посполитої Ян ІІІ </a:t>
            </a:r>
            <a:r>
              <a:rPr lang="uk-UA" sz="2800" b="1" dirty="0" err="1" smtClean="0"/>
              <a:t>Собеський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4065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7200800" cy="5000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373216"/>
            <a:ext cx="82024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/>
              <a:t>Перші згадки про </a:t>
            </a:r>
            <a:r>
              <a:rPr lang="uk-UA" sz="2800" b="1" dirty="0" err="1" smtClean="0"/>
              <a:t>Кам</a:t>
            </a:r>
            <a:r>
              <a:rPr lang="en-US" sz="2800" b="1" dirty="0" smtClean="0"/>
              <a:t>’</a:t>
            </a:r>
            <a:r>
              <a:rPr lang="uk-UA" sz="2800" b="1" dirty="0" err="1" smtClean="0"/>
              <a:t>янець-Подільську</a:t>
            </a:r>
            <a:r>
              <a:rPr lang="uk-UA" sz="2800" b="1" dirty="0" smtClean="0"/>
              <a:t> фортецю </a:t>
            </a:r>
          </a:p>
          <a:p>
            <a:pPr algn="ctr"/>
            <a:r>
              <a:rPr lang="uk-UA" sz="2800" b="1" dirty="0" smtClean="0"/>
              <a:t>датовані ХІІ століттям. До її складу входять 11 веж, </a:t>
            </a:r>
          </a:p>
          <a:p>
            <a:pPr algn="ctr"/>
            <a:r>
              <a:rPr lang="uk-UA" sz="2800" b="1" dirty="0" smtClean="0"/>
              <a:t>кожна з яких має свою назву й історію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9430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9972"/>
            <a:ext cx="7973392" cy="5342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6077" y="5482144"/>
            <a:ext cx="7973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Хотинську фортецю збудовано з ініціативи</a:t>
            </a:r>
          </a:p>
          <a:p>
            <a:pPr algn="ctr"/>
            <a:r>
              <a:rPr lang="uk-UA" sz="2800" b="1" dirty="0" smtClean="0"/>
              <a:t> князя Володимира Великого.</a:t>
            </a:r>
          </a:p>
          <a:p>
            <a:pPr algn="ctr"/>
            <a:r>
              <a:rPr lang="uk-UA" sz="2800" b="1" dirty="0" smtClean="0"/>
              <a:t>Висота мурів-45 м, </a:t>
            </a:r>
            <a:r>
              <a:rPr lang="uk-UA" sz="2800" b="1" dirty="0" err="1" smtClean="0"/>
              <a:t>товщина-</a:t>
            </a:r>
            <a:r>
              <a:rPr lang="uk-UA" sz="2800" b="1" dirty="0" smtClean="0"/>
              <a:t> до 5 м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7649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20688"/>
            <a:ext cx="648927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4800" b="1" dirty="0" smtClean="0"/>
              <a:t>Чи доводилося Вам </a:t>
            </a:r>
          </a:p>
          <a:p>
            <a:r>
              <a:rPr lang="uk-UA" sz="4800" b="1" dirty="0" smtClean="0"/>
              <a:t>бувати у цих місцях?</a:t>
            </a:r>
          </a:p>
          <a:p>
            <a:endParaRPr lang="uk-UA" sz="48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sz="4800" b="1" dirty="0" smtClean="0"/>
              <a:t>У якому з них</a:t>
            </a:r>
          </a:p>
          <a:p>
            <a:r>
              <a:rPr lang="uk-UA" sz="4800" b="1" dirty="0" smtClean="0"/>
              <a:t> Ви найбільше</a:t>
            </a:r>
          </a:p>
          <a:p>
            <a:r>
              <a:rPr lang="uk-UA" sz="4800" b="1" dirty="0" smtClean="0"/>
              <a:t>хотіли б побувати?</a:t>
            </a:r>
          </a:p>
          <a:p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90962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0191"/>
            <a:ext cx="2952328" cy="4627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3442"/>
            <a:ext cx="3024336" cy="46272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676" y="4863029"/>
            <a:ext cx="7200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Захоплива мандрівка замками України </a:t>
            </a:r>
          </a:p>
          <a:p>
            <a:pPr algn="ctr"/>
            <a:r>
              <a:rPr lang="uk-UA" sz="2800" b="1" dirty="0" smtClean="0"/>
              <a:t>разом з родиною Наталочки Руснак,</a:t>
            </a:r>
          </a:p>
          <a:p>
            <a:pPr algn="ctr"/>
            <a:r>
              <a:rPr lang="uk-UA" sz="2800" b="1" dirty="0" smtClean="0"/>
              <a:t>переплетення містики і реальності, </a:t>
            </a:r>
          </a:p>
          <a:p>
            <a:pPr algn="ctr"/>
            <a:r>
              <a:rPr lang="uk-UA" sz="2800" b="1" dirty="0" smtClean="0"/>
              <a:t>сучасного і минулого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9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" y="0"/>
            <a:ext cx="9138114" cy="68535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4155" y="22385"/>
            <a:ext cx="8568952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err="1" smtClean="0"/>
              <a:t>Подорожуємо</a:t>
            </a:r>
            <a:r>
              <a:rPr lang="ru-RU" sz="5400" dirty="0" smtClean="0"/>
              <a:t> </a:t>
            </a:r>
          </a:p>
          <a:p>
            <a:pPr algn="ctr"/>
            <a:r>
              <a:rPr lang="uk-UA" sz="5400" dirty="0" smtClean="0"/>
              <a:t>разом із героями повісті</a:t>
            </a:r>
          </a:p>
          <a:p>
            <a:pPr algn="ctr"/>
            <a:r>
              <a:rPr lang="uk-UA" sz="5400" dirty="0" smtClean="0"/>
              <a:t>«Таємниця </a:t>
            </a:r>
          </a:p>
          <a:p>
            <a:pPr algn="ctr"/>
            <a:r>
              <a:rPr lang="uk-UA" sz="5400" dirty="0" smtClean="0"/>
              <a:t>козацької шаблі»</a:t>
            </a:r>
          </a:p>
          <a:p>
            <a:pPr algn="ctr"/>
            <a:r>
              <a:rPr lang="uk-UA" sz="5400" dirty="0" smtClean="0"/>
              <a:t>рідною Україною, таємничою і романтичною</a:t>
            </a:r>
          </a:p>
          <a:p>
            <a:pPr algn="ctr"/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74228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7620000" cy="5086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5373216"/>
            <a:ext cx="80100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/>
              <a:t>Замковий комплекс у Дубні зведений у 1492 році </a:t>
            </a:r>
          </a:p>
          <a:p>
            <a:pPr algn="ctr"/>
            <a:r>
              <a:rPr lang="uk-UA" sz="2800" b="1" dirty="0" smtClean="0"/>
              <a:t>князем Костянтином Острозьким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932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1" y="260648"/>
            <a:ext cx="7810500" cy="5086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96" y="5369446"/>
            <a:ext cx="8623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Підйомний міст і в'їзна брама , </a:t>
            </a:r>
          </a:p>
          <a:p>
            <a:pPr algn="ctr"/>
            <a:r>
              <a:rPr lang="uk-UA" sz="3200" b="1" dirty="0" smtClean="0"/>
              <a:t>на якій зберігся герб князів Острозьких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0943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7200800" cy="54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5733256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/>
              <a:t>Тараканівський</a:t>
            </a:r>
            <a:r>
              <a:rPr lang="uk-UA" sz="2800" b="1" dirty="0" smtClean="0"/>
              <a:t> форт формою нагадує </a:t>
            </a:r>
          </a:p>
          <a:p>
            <a:pPr algn="ctr"/>
            <a:r>
              <a:rPr lang="uk-UA" sz="2800" b="1" dirty="0" smtClean="0"/>
              <a:t>ромб і охоплює майже 4 га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1353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6912768" cy="5049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3" y="5256202"/>
            <a:ext cx="80648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Форт має 2 надземні і декілька підземних рівнів з численними підземними ходами, </a:t>
            </a:r>
          </a:p>
          <a:p>
            <a:r>
              <a:rPr lang="uk-UA" sz="2800" b="1" dirty="0" smtClean="0"/>
              <a:t>вентиляційними  шахтами, арками з каменю                                                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825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39" y="116632"/>
            <a:ext cx="7427459" cy="5112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59" y="5238752"/>
            <a:ext cx="77321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Козацькі могили - національний </a:t>
            </a:r>
          </a:p>
          <a:p>
            <a:pPr algn="ctr"/>
            <a:r>
              <a:rPr lang="uk-UA" sz="2800" b="1" dirty="0" err="1" smtClean="0"/>
              <a:t>історико-меморіальний</a:t>
            </a:r>
            <a:r>
              <a:rPr lang="uk-UA" sz="2800" b="1" dirty="0" smtClean="0"/>
              <a:t> заповідник</a:t>
            </a:r>
          </a:p>
          <a:p>
            <a:pPr algn="ctr"/>
            <a:r>
              <a:rPr lang="uk-UA" sz="2800" b="1" dirty="0" smtClean="0"/>
              <a:t>«Поле Берестейської битви»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9380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97" y="110061"/>
            <a:ext cx="7506027" cy="489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024" y="4941168"/>
            <a:ext cx="412003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/>
              <a:t>Дерев'яна церква</a:t>
            </a:r>
          </a:p>
          <a:p>
            <a:pPr algn="ctr"/>
            <a:r>
              <a:rPr lang="uk-UA" sz="2800" b="1" dirty="0" smtClean="0"/>
              <a:t> </a:t>
            </a:r>
            <a:r>
              <a:rPr lang="uk-UA" sz="2800" b="1" dirty="0" err="1" smtClean="0"/>
              <a:t>св.Михайла</a:t>
            </a:r>
            <a:r>
              <a:rPr lang="uk-UA" sz="2800" b="1" dirty="0" smtClean="0"/>
              <a:t>, перенесена</a:t>
            </a:r>
          </a:p>
          <a:p>
            <a:pPr algn="ctr"/>
            <a:r>
              <a:rPr lang="uk-UA" sz="2800" b="1" dirty="0" smtClean="0"/>
              <a:t> на острів Журавлиха</a:t>
            </a:r>
          </a:p>
          <a:p>
            <a:pPr algn="ctr"/>
            <a:r>
              <a:rPr lang="uk-UA" sz="2800" b="1" dirty="0" smtClean="0"/>
              <a:t> у 1912 році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4968750"/>
            <a:ext cx="494263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/>
              <a:t>Собор св. Георгія,</a:t>
            </a:r>
          </a:p>
          <a:p>
            <a:pPr algn="ctr"/>
            <a:r>
              <a:rPr lang="uk-UA" sz="2800" b="1" dirty="0" smtClean="0"/>
              <a:t> в підземеллях якого </a:t>
            </a:r>
          </a:p>
          <a:p>
            <a:pPr algn="ctr"/>
            <a:r>
              <a:rPr lang="uk-UA" sz="2800" b="1" dirty="0" smtClean="0"/>
              <a:t>зберігаються останки козаків, </a:t>
            </a:r>
          </a:p>
          <a:p>
            <a:pPr algn="ctr"/>
            <a:r>
              <a:rPr lang="uk-UA" sz="2800" b="1" dirty="0" smtClean="0"/>
              <a:t>що загинули в бою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8214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213</TotalTime>
  <Words>263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2015-02-24T16:03:22Z</dcterms:created>
  <dcterms:modified xsi:type="dcterms:W3CDTF">2015-02-24T19:37:06Z</dcterms:modified>
</cp:coreProperties>
</file>